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9.jpg" ContentType="image/png"/>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17"/>
  </p:notesMasterIdLst>
  <p:sldIdLst>
    <p:sldId id="303" r:id="rId6"/>
    <p:sldId id="294" r:id="rId7"/>
    <p:sldId id="313" r:id="rId8"/>
    <p:sldId id="315" r:id="rId9"/>
    <p:sldId id="309" r:id="rId10"/>
    <p:sldId id="310" r:id="rId11"/>
    <p:sldId id="311" r:id="rId12"/>
    <p:sldId id="307" r:id="rId13"/>
    <p:sldId id="314" r:id="rId14"/>
    <p:sldId id="312" r:id="rId15"/>
    <p:sldId id="301" r:id="rId16"/>
  </p:sldIdLst>
  <p:sldSz cx="12192000" cy="6858000"/>
  <p:notesSz cx="6769100" cy="9906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DE296A-806F-5116-5781-53549785DA38}" name="Jacqueline Hoogervorst | Stichting Warmtenetwerk" initials="JH|SW" userId="S::j.hoogervorst@warmtenetwerk.nl::ae82cac7-57d0-4401-beb3-0fb996be507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402D"/>
    <a:srgbClr val="00B3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59" autoAdjust="0"/>
    <p:restoredTop sz="79922" autoAdjust="0"/>
  </p:normalViewPr>
  <p:slideViewPr>
    <p:cSldViewPr snapToGrid="0">
      <p:cViewPr varScale="1">
        <p:scale>
          <a:sx n="86" d="100"/>
          <a:sy n="86" d="100"/>
        </p:scale>
        <p:origin x="480" y="7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33277" cy="49702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34257" y="0"/>
            <a:ext cx="2933277" cy="497020"/>
          </a:xfrm>
          <a:prstGeom prst="rect">
            <a:avLst/>
          </a:prstGeom>
        </p:spPr>
        <p:txBody>
          <a:bodyPr vert="horz" lIns="91440" tIns="45720" rIns="91440" bIns="45720" rtlCol="0"/>
          <a:lstStyle>
            <a:lvl1pPr algn="r">
              <a:defRPr sz="1200"/>
            </a:lvl1pPr>
          </a:lstStyle>
          <a:p>
            <a:fld id="{BC8D4142-A31D-4BF6-B696-39C5764B4EED}" type="datetimeFigureOut">
              <a:rPr lang="nl-NL" smtClean="0"/>
              <a:t>19-6-2024</a:t>
            </a:fld>
            <a:endParaRPr lang="nl-NL"/>
          </a:p>
        </p:txBody>
      </p:sp>
      <p:sp>
        <p:nvSpPr>
          <p:cNvPr id="4" name="Tijdelijke aanduiding voor dia-afbeelding 3"/>
          <p:cNvSpPr>
            <a:spLocks noGrp="1" noRot="1" noChangeAspect="1"/>
          </p:cNvSpPr>
          <p:nvPr>
            <p:ph type="sldImg" idx="2"/>
          </p:nvPr>
        </p:nvSpPr>
        <p:spPr>
          <a:xfrm>
            <a:off x="412750" y="1238250"/>
            <a:ext cx="5943600" cy="334327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6910" y="4767262"/>
            <a:ext cx="5415280" cy="3900488"/>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08981"/>
            <a:ext cx="2933277" cy="497019"/>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34257" y="9408981"/>
            <a:ext cx="2933277" cy="497019"/>
          </a:xfrm>
          <a:prstGeom prst="rect">
            <a:avLst/>
          </a:prstGeom>
        </p:spPr>
        <p:txBody>
          <a:bodyPr vert="horz" lIns="91440" tIns="45720" rIns="91440" bIns="45720" rtlCol="0" anchor="b"/>
          <a:lstStyle>
            <a:lvl1pPr algn="r">
              <a:defRPr sz="1200"/>
            </a:lvl1pPr>
          </a:lstStyle>
          <a:p>
            <a:fld id="{4B9FC777-D274-4E41-AD0B-EBBDDC3479B5}" type="slidenum">
              <a:rPr lang="nl-NL" smtClean="0"/>
              <a:t>‹nr.›</a:t>
            </a:fld>
            <a:endParaRPr lang="nl-NL"/>
          </a:p>
        </p:txBody>
      </p:sp>
    </p:spTree>
    <p:extLst>
      <p:ext uri="{BB962C8B-B14F-4D97-AF65-F5344CB8AC3E}">
        <p14:creationId xmlns:p14="http://schemas.microsoft.com/office/powerpoint/2010/main" val="136370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9FC777-D274-4E41-AD0B-EBBDDC3479B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0035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B9FC777-D274-4E41-AD0B-EBBDDC3479B5}" type="slidenum">
              <a:rPr lang="nl-NL" smtClean="0"/>
              <a:t>10</a:t>
            </a:fld>
            <a:endParaRPr lang="nl-NL"/>
          </a:p>
        </p:txBody>
      </p:sp>
    </p:spTree>
    <p:extLst>
      <p:ext uri="{BB962C8B-B14F-4D97-AF65-F5344CB8AC3E}">
        <p14:creationId xmlns:p14="http://schemas.microsoft.com/office/powerpoint/2010/main" val="4000240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B9FC777-D274-4E41-AD0B-EBBDDC3479B5}" type="slidenum">
              <a:rPr lang="nl-NL" smtClean="0"/>
              <a:t>2</a:t>
            </a:fld>
            <a:endParaRPr lang="nl-NL"/>
          </a:p>
        </p:txBody>
      </p:sp>
    </p:spTree>
    <p:extLst>
      <p:ext uri="{BB962C8B-B14F-4D97-AF65-F5344CB8AC3E}">
        <p14:creationId xmlns:p14="http://schemas.microsoft.com/office/powerpoint/2010/main" val="2271836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9FC777-D274-4E41-AD0B-EBBDDC3479B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9107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9FC777-D274-4E41-AD0B-EBBDDC3479B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6099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B9FC777-D274-4E41-AD0B-EBBDDC3479B5}" type="slidenum">
              <a:rPr lang="nl-NL" smtClean="0"/>
              <a:t>5</a:t>
            </a:fld>
            <a:endParaRPr lang="nl-NL"/>
          </a:p>
        </p:txBody>
      </p:sp>
    </p:spTree>
    <p:extLst>
      <p:ext uri="{BB962C8B-B14F-4D97-AF65-F5344CB8AC3E}">
        <p14:creationId xmlns:p14="http://schemas.microsoft.com/office/powerpoint/2010/main" val="4216375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9FC777-D274-4E41-AD0B-EBBDDC3479B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3229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9FC777-D274-4E41-AD0B-EBBDDC3479B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8058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B9FC777-D274-4E41-AD0B-EBBDDC3479B5}" type="slidenum">
              <a:rPr lang="nl-NL" smtClean="0"/>
              <a:t>8</a:t>
            </a:fld>
            <a:endParaRPr lang="nl-NL"/>
          </a:p>
        </p:txBody>
      </p:sp>
    </p:spTree>
    <p:extLst>
      <p:ext uri="{BB962C8B-B14F-4D97-AF65-F5344CB8AC3E}">
        <p14:creationId xmlns:p14="http://schemas.microsoft.com/office/powerpoint/2010/main" val="2410726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9FC777-D274-4E41-AD0B-EBBDDC3479B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2389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B40DE7-DE11-4591-A868-47B60AE1E100}"/>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F6020D56-AF74-47D8-9A44-28DCD132C9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A8F97CFC-999C-4606-B4C8-4B0864897740}"/>
              </a:ext>
            </a:extLst>
          </p:cNvPr>
          <p:cNvSpPr>
            <a:spLocks noGrp="1"/>
          </p:cNvSpPr>
          <p:nvPr>
            <p:ph type="dt" sz="half" idx="10"/>
          </p:nvPr>
        </p:nvSpPr>
        <p:spPr/>
        <p:txBody>
          <a:bodyPr/>
          <a:lstStyle/>
          <a:p>
            <a:fld id="{BFBC47F1-2D04-4A3F-B951-919DE5FCE532}" type="datetimeFigureOut">
              <a:rPr lang="nl-NL" smtClean="0"/>
              <a:t>19-6-2024</a:t>
            </a:fld>
            <a:endParaRPr lang="nl-NL"/>
          </a:p>
        </p:txBody>
      </p:sp>
      <p:sp>
        <p:nvSpPr>
          <p:cNvPr id="5" name="Tijdelijke aanduiding voor voettekst 4">
            <a:extLst>
              <a:ext uri="{FF2B5EF4-FFF2-40B4-BE49-F238E27FC236}">
                <a16:creationId xmlns:a16="http://schemas.microsoft.com/office/drawing/2014/main" id="{A2CFED2E-7588-4AD6-A25D-385D3DCBF28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44F67EB-1ADB-4670-A5D2-CF42070CEDCE}"/>
              </a:ext>
            </a:extLst>
          </p:cNvPr>
          <p:cNvSpPr>
            <a:spLocks noGrp="1"/>
          </p:cNvSpPr>
          <p:nvPr>
            <p:ph type="sldNum" sz="quarter" idx="12"/>
          </p:nvPr>
        </p:nvSpPr>
        <p:spPr/>
        <p:txBody>
          <a:bodyPr/>
          <a:lstStyle/>
          <a:p>
            <a:fld id="{4689EEA5-1F4F-42D5-AA92-3BFA5B842646}" type="slidenum">
              <a:rPr lang="nl-NL" smtClean="0"/>
              <a:t>‹nr.›</a:t>
            </a:fld>
            <a:endParaRPr lang="nl-NL"/>
          </a:p>
        </p:txBody>
      </p:sp>
    </p:spTree>
    <p:extLst>
      <p:ext uri="{BB962C8B-B14F-4D97-AF65-F5344CB8AC3E}">
        <p14:creationId xmlns:p14="http://schemas.microsoft.com/office/powerpoint/2010/main" val="2483601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8C7DFC-67BC-421A-8ECD-373EF9F9F6B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81CEE8BB-DBDF-4C49-8F21-5ED2CC71F016}"/>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54CE8D0-AE53-459A-BAC5-D58A123710A6}"/>
              </a:ext>
            </a:extLst>
          </p:cNvPr>
          <p:cNvSpPr>
            <a:spLocks noGrp="1"/>
          </p:cNvSpPr>
          <p:nvPr>
            <p:ph type="dt" sz="half" idx="10"/>
          </p:nvPr>
        </p:nvSpPr>
        <p:spPr/>
        <p:txBody>
          <a:bodyPr/>
          <a:lstStyle/>
          <a:p>
            <a:fld id="{BFBC47F1-2D04-4A3F-B951-919DE5FCE532}" type="datetimeFigureOut">
              <a:rPr lang="nl-NL" smtClean="0"/>
              <a:t>19-6-2024</a:t>
            </a:fld>
            <a:endParaRPr lang="nl-NL"/>
          </a:p>
        </p:txBody>
      </p:sp>
      <p:sp>
        <p:nvSpPr>
          <p:cNvPr id="5" name="Tijdelijke aanduiding voor voettekst 4">
            <a:extLst>
              <a:ext uri="{FF2B5EF4-FFF2-40B4-BE49-F238E27FC236}">
                <a16:creationId xmlns:a16="http://schemas.microsoft.com/office/drawing/2014/main" id="{57D5934D-F421-4AC1-8196-A666285A7C1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A7A1CA6-7440-45AF-9EC3-3D05CE24528F}"/>
              </a:ext>
            </a:extLst>
          </p:cNvPr>
          <p:cNvSpPr>
            <a:spLocks noGrp="1"/>
          </p:cNvSpPr>
          <p:nvPr>
            <p:ph type="sldNum" sz="quarter" idx="12"/>
          </p:nvPr>
        </p:nvSpPr>
        <p:spPr/>
        <p:txBody>
          <a:bodyPr/>
          <a:lstStyle/>
          <a:p>
            <a:fld id="{4689EEA5-1F4F-42D5-AA92-3BFA5B842646}" type="slidenum">
              <a:rPr lang="nl-NL" smtClean="0"/>
              <a:t>‹nr.›</a:t>
            </a:fld>
            <a:endParaRPr lang="nl-NL"/>
          </a:p>
        </p:txBody>
      </p:sp>
    </p:spTree>
    <p:extLst>
      <p:ext uri="{BB962C8B-B14F-4D97-AF65-F5344CB8AC3E}">
        <p14:creationId xmlns:p14="http://schemas.microsoft.com/office/powerpoint/2010/main" val="4101681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F0C9FB0-D3CD-4E37-B3FD-17D423CE5005}"/>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FE632847-9930-44CE-A69A-3278E6826C72}"/>
              </a:ext>
            </a:extLst>
          </p:cNvPr>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673F8C9-86C4-408D-AC38-9FA343A86007}"/>
              </a:ext>
            </a:extLst>
          </p:cNvPr>
          <p:cNvSpPr>
            <a:spLocks noGrp="1"/>
          </p:cNvSpPr>
          <p:nvPr>
            <p:ph type="dt" sz="half" idx="10"/>
          </p:nvPr>
        </p:nvSpPr>
        <p:spPr/>
        <p:txBody>
          <a:bodyPr/>
          <a:lstStyle/>
          <a:p>
            <a:fld id="{BFBC47F1-2D04-4A3F-B951-919DE5FCE532}" type="datetimeFigureOut">
              <a:rPr lang="nl-NL" smtClean="0"/>
              <a:t>19-6-2024</a:t>
            </a:fld>
            <a:endParaRPr lang="nl-NL"/>
          </a:p>
        </p:txBody>
      </p:sp>
      <p:sp>
        <p:nvSpPr>
          <p:cNvPr id="5" name="Tijdelijke aanduiding voor voettekst 4">
            <a:extLst>
              <a:ext uri="{FF2B5EF4-FFF2-40B4-BE49-F238E27FC236}">
                <a16:creationId xmlns:a16="http://schemas.microsoft.com/office/drawing/2014/main" id="{1AE51B7C-AB0A-4012-9936-696C63BCA4D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232AB16-B1CB-4EC3-99EB-4EBF9C0E9310}"/>
              </a:ext>
            </a:extLst>
          </p:cNvPr>
          <p:cNvSpPr>
            <a:spLocks noGrp="1"/>
          </p:cNvSpPr>
          <p:nvPr>
            <p:ph type="sldNum" sz="quarter" idx="12"/>
          </p:nvPr>
        </p:nvSpPr>
        <p:spPr/>
        <p:txBody>
          <a:bodyPr/>
          <a:lstStyle/>
          <a:p>
            <a:fld id="{4689EEA5-1F4F-42D5-AA92-3BFA5B842646}" type="slidenum">
              <a:rPr lang="nl-NL" smtClean="0"/>
              <a:t>‹nr.›</a:t>
            </a:fld>
            <a:endParaRPr lang="nl-NL"/>
          </a:p>
        </p:txBody>
      </p:sp>
    </p:spTree>
    <p:extLst>
      <p:ext uri="{BB962C8B-B14F-4D97-AF65-F5344CB8AC3E}">
        <p14:creationId xmlns:p14="http://schemas.microsoft.com/office/powerpoint/2010/main" val="1389857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B40DE7-DE11-4591-A868-47B60AE1E100}"/>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F6020D56-AF74-47D8-9A44-28DCD132C9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A8F97CFC-999C-4606-B4C8-4B0864897740}"/>
              </a:ext>
            </a:extLst>
          </p:cNvPr>
          <p:cNvSpPr>
            <a:spLocks noGrp="1"/>
          </p:cNvSpPr>
          <p:nvPr>
            <p:ph type="dt" sz="half" idx="10"/>
          </p:nvPr>
        </p:nvSpPr>
        <p:spPr/>
        <p:txBody>
          <a:bodyPr/>
          <a:lstStyle/>
          <a:p>
            <a:fld id="{BFBC47F1-2D04-4A3F-B951-919DE5FCE532}" type="datetimeFigureOut">
              <a:rPr lang="nl-NL" smtClean="0"/>
              <a:t>19-6-2024</a:t>
            </a:fld>
            <a:endParaRPr lang="nl-NL"/>
          </a:p>
        </p:txBody>
      </p:sp>
      <p:sp>
        <p:nvSpPr>
          <p:cNvPr id="5" name="Tijdelijke aanduiding voor voettekst 4">
            <a:extLst>
              <a:ext uri="{FF2B5EF4-FFF2-40B4-BE49-F238E27FC236}">
                <a16:creationId xmlns:a16="http://schemas.microsoft.com/office/drawing/2014/main" id="{A2CFED2E-7588-4AD6-A25D-385D3DCBF28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44F67EB-1ADB-4670-A5D2-CF42070CEDCE}"/>
              </a:ext>
            </a:extLst>
          </p:cNvPr>
          <p:cNvSpPr>
            <a:spLocks noGrp="1"/>
          </p:cNvSpPr>
          <p:nvPr>
            <p:ph type="sldNum" sz="quarter" idx="12"/>
          </p:nvPr>
        </p:nvSpPr>
        <p:spPr/>
        <p:txBody>
          <a:bodyPr/>
          <a:lstStyle/>
          <a:p>
            <a:fld id="{4689EEA5-1F4F-42D5-AA92-3BFA5B842646}" type="slidenum">
              <a:rPr lang="nl-NL" smtClean="0"/>
              <a:t>‹nr.›</a:t>
            </a:fld>
            <a:endParaRPr lang="nl-NL"/>
          </a:p>
        </p:txBody>
      </p:sp>
    </p:spTree>
    <p:extLst>
      <p:ext uri="{BB962C8B-B14F-4D97-AF65-F5344CB8AC3E}">
        <p14:creationId xmlns:p14="http://schemas.microsoft.com/office/powerpoint/2010/main" val="42359512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825B83-2E98-40AD-9A40-24E0BC3D2A7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C9FCC69-0F50-4375-81AE-35AE8A9CB07F}"/>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5EC3478-C954-45EC-907A-1B34B4F0DA63}"/>
              </a:ext>
            </a:extLst>
          </p:cNvPr>
          <p:cNvSpPr>
            <a:spLocks noGrp="1"/>
          </p:cNvSpPr>
          <p:nvPr>
            <p:ph type="dt" sz="half" idx="10"/>
          </p:nvPr>
        </p:nvSpPr>
        <p:spPr/>
        <p:txBody>
          <a:bodyPr/>
          <a:lstStyle/>
          <a:p>
            <a:fld id="{BFBC47F1-2D04-4A3F-B951-919DE5FCE532}" type="datetimeFigureOut">
              <a:rPr lang="nl-NL" smtClean="0"/>
              <a:t>19-6-2024</a:t>
            </a:fld>
            <a:endParaRPr lang="nl-NL"/>
          </a:p>
        </p:txBody>
      </p:sp>
      <p:sp>
        <p:nvSpPr>
          <p:cNvPr id="5" name="Tijdelijke aanduiding voor voettekst 4">
            <a:extLst>
              <a:ext uri="{FF2B5EF4-FFF2-40B4-BE49-F238E27FC236}">
                <a16:creationId xmlns:a16="http://schemas.microsoft.com/office/drawing/2014/main" id="{A09F3A8B-1478-401A-ABF6-6ACFDD3C4F9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5445BBD-B93F-42AB-B5DD-7C8749E6E78B}"/>
              </a:ext>
            </a:extLst>
          </p:cNvPr>
          <p:cNvSpPr>
            <a:spLocks noGrp="1"/>
          </p:cNvSpPr>
          <p:nvPr>
            <p:ph type="sldNum" sz="quarter" idx="12"/>
          </p:nvPr>
        </p:nvSpPr>
        <p:spPr/>
        <p:txBody>
          <a:bodyPr/>
          <a:lstStyle/>
          <a:p>
            <a:fld id="{4689EEA5-1F4F-42D5-AA92-3BFA5B842646}" type="slidenum">
              <a:rPr lang="nl-NL" smtClean="0"/>
              <a:t>‹nr.›</a:t>
            </a:fld>
            <a:endParaRPr lang="nl-NL"/>
          </a:p>
        </p:txBody>
      </p:sp>
    </p:spTree>
    <p:extLst>
      <p:ext uri="{BB962C8B-B14F-4D97-AF65-F5344CB8AC3E}">
        <p14:creationId xmlns:p14="http://schemas.microsoft.com/office/powerpoint/2010/main" val="38904766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C7021D-2718-44CF-9EB7-DB670690F6E3}"/>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E295BB98-C84A-40F7-854D-22E532352D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BB0C458F-8C0E-444B-A7B1-87F9EB634458}"/>
              </a:ext>
            </a:extLst>
          </p:cNvPr>
          <p:cNvSpPr>
            <a:spLocks noGrp="1"/>
          </p:cNvSpPr>
          <p:nvPr>
            <p:ph type="dt" sz="half" idx="10"/>
          </p:nvPr>
        </p:nvSpPr>
        <p:spPr/>
        <p:txBody>
          <a:bodyPr/>
          <a:lstStyle/>
          <a:p>
            <a:fld id="{BFBC47F1-2D04-4A3F-B951-919DE5FCE532}" type="datetimeFigureOut">
              <a:rPr lang="nl-NL" smtClean="0"/>
              <a:t>19-6-2024</a:t>
            </a:fld>
            <a:endParaRPr lang="nl-NL"/>
          </a:p>
        </p:txBody>
      </p:sp>
      <p:sp>
        <p:nvSpPr>
          <p:cNvPr id="5" name="Tijdelijke aanduiding voor voettekst 4">
            <a:extLst>
              <a:ext uri="{FF2B5EF4-FFF2-40B4-BE49-F238E27FC236}">
                <a16:creationId xmlns:a16="http://schemas.microsoft.com/office/drawing/2014/main" id="{659EC843-B871-4F29-869D-9BAA37CE451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D3B7CB1-446A-4EA9-932D-8451D1738BBA}"/>
              </a:ext>
            </a:extLst>
          </p:cNvPr>
          <p:cNvSpPr>
            <a:spLocks noGrp="1"/>
          </p:cNvSpPr>
          <p:nvPr>
            <p:ph type="sldNum" sz="quarter" idx="12"/>
          </p:nvPr>
        </p:nvSpPr>
        <p:spPr/>
        <p:txBody>
          <a:bodyPr/>
          <a:lstStyle/>
          <a:p>
            <a:fld id="{4689EEA5-1F4F-42D5-AA92-3BFA5B842646}" type="slidenum">
              <a:rPr lang="nl-NL" smtClean="0"/>
              <a:t>‹nr.›</a:t>
            </a:fld>
            <a:endParaRPr lang="nl-NL"/>
          </a:p>
        </p:txBody>
      </p:sp>
    </p:spTree>
    <p:extLst>
      <p:ext uri="{BB962C8B-B14F-4D97-AF65-F5344CB8AC3E}">
        <p14:creationId xmlns:p14="http://schemas.microsoft.com/office/powerpoint/2010/main" val="14905719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0EC92-391B-4A8E-A080-8087CDB670C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81E3227-165C-448D-A465-C01A394DBD9C}"/>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F77EE929-AA1E-4D66-ADCD-84704F48255D}"/>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DE9CD1DB-2067-46AF-98EB-A3100F30675D}"/>
              </a:ext>
            </a:extLst>
          </p:cNvPr>
          <p:cNvSpPr>
            <a:spLocks noGrp="1"/>
          </p:cNvSpPr>
          <p:nvPr>
            <p:ph type="dt" sz="half" idx="10"/>
          </p:nvPr>
        </p:nvSpPr>
        <p:spPr/>
        <p:txBody>
          <a:bodyPr/>
          <a:lstStyle/>
          <a:p>
            <a:fld id="{BFBC47F1-2D04-4A3F-B951-919DE5FCE532}" type="datetimeFigureOut">
              <a:rPr lang="nl-NL" smtClean="0"/>
              <a:t>19-6-2024</a:t>
            </a:fld>
            <a:endParaRPr lang="nl-NL"/>
          </a:p>
        </p:txBody>
      </p:sp>
      <p:sp>
        <p:nvSpPr>
          <p:cNvPr id="6" name="Tijdelijke aanduiding voor voettekst 5">
            <a:extLst>
              <a:ext uri="{FF2B5EF4-FFF2-40B4-BE49-F238E27FC236}">
                <a16:creationId xmlns:a16="http://schemas.microsoft.com/office/drawing/2014/main" id="{BFF54109-C867-4D84-BBFB-D065289FA17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040FF8C-01AA-443B-9461-62C7A0DD8868}"/>
              </a:ext>
            </a:extLst>
          </p:cNvPr>
          <p:cNvSpPr>
            <a:spLocks noGrp="1"/>
          </p:cNvSpPr>
          <p:nvPr>
            <p:ph type="sldNum" sz="quarter" idx="12"/>
          </p:nvPr>
        </p:nvSpPr>
        <p:spPr/>
        <p:txBody>
          <a:bodyPr/>
          <a:lstStyle/>
          <a:p>
            <a:fld id="{4689EEA5-1F4F-42D5-AA92-3BFA5B842646}" type="slidenum">
              <a:rPr lang="nl-NL" smtClean="0"/>
              <a:t>‹nr.›</a:t>
            </a:fld>
            <a:endParaRPr lang="nl-NL"/>
          </a:p>
        </p:txBody>
      </p:sp>
    </p:spTree>
    <p:extLst>
      <p:ext uri="{BB962C8B-B14F-4D97-AF65-F5344CB8AC3E}">
        <p14:creationId xmlns:p14="http://schemas.microsoft.com/office/powerpoint/2010/main" val="23333323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EEBD83-5AD5-4C03-B474-83F16947BED7}"/>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535417BB-8916-4C9F-B015-7D983C9CCC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88223447-B0AB-4E36-A5A4-C10466AE5E7F}"/>
              </a:ext>
            </a:extLst>
          </p:cNvPr>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37F30FDF-79B2-4720-A960-7CA0FD8F0C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2141AF0E-1172-4B25-A1D2-A5A3B4885CA3}"/>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CC94E9A-AF27-4D5B-914E-9687D148A762}"/>
              </a:ext>
            </a:extLst>
          </p:cNvPr>
          <p:cNvSpPr>
            <a:spLocks noGrp="1"/>
          </p:cNvSpPr>
          <p:nvPr>
            <p:ph type="dt" sz="half" idx="10"/>
          </p:nvPr>
        </p:nvSpPr>
        <p:spPr/>
        <p:txBody>
          <a:bodyPr/>
          <a:lstStyle/>
          <a:p>
            <a:fld id="{BFBC47F1-2D04-4A3F-B951-919DE5FCE532}" type="datetimeFigureOut">
              <a:rPr lang="nl-NL" smtClean="0"/>
              <a:t>19-6-2024</a:t>
            </a:fld>
            <a:endParaRPr lang="nl-NL"/>
          </a:p>
        </p:txBody>
      </p:sp>
      <p:sp>
        <p:nvSpPr>
          <p:cNvPr id="8" name="Tijdelijke aanduiding voor voettekst 7">
            <a:extLst>
              <a:ext uri="{FF2B5EF4-FFF2-40B4-BE49-F238E27FC236}">
                <a16:creationId xmlns:a16="http://schemas.microsoft.com/office/drawing/2014/main" id="{695DE633-1841-4D90-AC2F-6B24790A5E94}"/>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0440E058-F90F-42A3-95A8-49A55EAC67CB}"/>
              </a:ext>
            </a:extLst>
          </p:cNvPr>
          <p:cNvSpPr>
            <a:spLocks noGrp="1"/>
          </p:cNvSpPr>
          <p:nvPr>
            <p:ph type="sldNum" sz="quarter" idx="12"/>
          </p:nvPr>
        </p:nvSpPr>
        <p:spPr/>
        <p:txBody>
          <a:bodyPr/>
          <a:lstStyle/>
          <a:p>
            <a:fld id="{4689EEA5-1F4F-42D5-AA92-3BFA5B842646}" type="slidenum">
              <a:rPr lang="nl-NL" smtClean="0"/>
              <a:t>‹nr.›</a:t>
            </a:fld>
            <a:endParaRPr lang="nl-NL"/>
          </a:p>
        </p:txBody>
      </p:sp>
    </p:spTree>
    <p:extLst>
      <p:ext uri="{BB962C8B-B14F-4D97-AF65-F5344CB8AC3E}">
        <p14:creationId xmlns:p14="http://schemas.microsoft.com/office/powerpoint/2010/main" val="16641214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5B6680-E5AD-4D40-875A-982515B27BED}"/>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6FF78F8E-DEC8-4F97-8D65-0C34A5788618}"/>
              </a:ext>
            </a:extLst>
          </p:cNvPr>
          <p:cNvSpPr>
            <a:spLocks noGrp="1"/>
          </p:cNvSpPr>
          <p:nvPr>
            <p:ph type="dt" sz="half" idx="10"/>
          </p:nvPr>
        </p:nvSpPr>
        <p:spPr/>
        <p:txBody>
          <a:bodyPr/>
          <a:lstStyle/>
          <a:p>
            <a:fld id="{BFBC47F1-2D04-4A3F-B951-919DE5FCE532}" type="datetimeFigureOut">
              <a:rPr lang="nl-NL" smtClean="0"/>
              <a:t>19-6-2024</a:t>
            </a:fld>
            <a:endParaRPr lang="nl-NL"/>
          </a:p>
        </p:txBody>
      </p:sp>
      <p:sp>
        <p:nvSpPr>
          <p:cNvPr id="4" name="Tijdelijke aanduiding voor voettekst 3">
            <a:extLst>
              <a:ext uri="{FF2B5EF4-FFF2-40B4-BE49-F238E27FC236}">
                <a16:creationId xmlns:a16="http://schemas.microsoft.com/office/drawing/2014/main" id="{84F5BACB-227A-4C17-B7CB-D60345C97324}"/>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15D04C01-AA69-4A07-822C-05019342E984}"/>
              </a:ext>
            </a:extLst>
          </p:cNvPr>
          <p:cNvSpPr>
            <a:spLocks noGrp="1"/>
          </p:cNvSpPr>
          <p:nvPr>
            <p:ph type="sldNum" sz="quarter" idx="12"/>
          </p:nvPr>
        </p:nvSpPr>
        <p:spPr/>
        <p:txBody>
          <a:bodyPr/>
          <a:lstStyle/>
          <a:p>
            <a:fld id="{4689EEA5-1F4F-42D5-AA92-3BFA5B842646}" type="slidenum">
              <a:rPr lang="nl-NL" smtClean="0"/>
              <a:t>‹nr.›</a:t>
            </a:fld>
            <a:endParaRPr lang="nl-NL"/>
          </a:p>
        </p:txBody>
      </p:sp>
    </p:spTree>
    <p:extLst>
      <p:ext uri="{BB962C8B-B14F-4D97-AF65-F5344CB8AC3E}">
        <p14:creationId xmlns:p14="http://schemas.microsoft.com/office/powerpoint/2010/main" val="9585310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67374A54-57C1-43E9-A1C4-6FA437BF7694}"/>
              </a:ext>
            </a:extLst>
          </p:cNvPr>
          <p:cNvSpPr>
            <a:spLocks noGrp="1"/>
          </p:cNvSpPr>
          <p:nvPr>
            <p:ph type="dt" sz="half" idx="10"/>
          </p:nvPr>
        </p:nvSpPr>
        <p:spPr/>
        <p:txBody>
          <a:bodyPr/>
          <a:lstStyle/>
          <a:p>
            <a:fld id="{BFBC47F1-2D04-4A3F-B951-919DE5FCE532}" type="datetimeFigureOut">
              <a:rPr lang="nl-NL" smtClean="0"/>
              <a:t>19-6-2024</a:t>
            </a:fld>
            <a:endParaRPr lang="nl-NL"/>
          </a:p>
        </p:txBody>
      </p:sp>
      <p:sp>
        <p:nvSpPr>
          <p:cNvPr id="3" name="Tijdelijke aanduiding voor voettekst 2">
            <a:extLst>
              <a:ext uri="{FF2B5EF4-FFF2-40B4-BE49-F238E27FC236}">
                <a16:creationId xmlns:a16="http://schemas.microsoft.com/office/drawing/2014/main" id="{7A29A74E-EB5A-4653-9BF5-744D1672376A}"/>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8BE90638-8B02-4A95-B47C-B22E5A8D871B}"/>
              </a:ext>
            </a:extLst>
          </p:cNvPr>
          <p:cNvSpPr>
            <a:spLocks noGrp="1"/>
          </p:cNvSpPr>
          <p:nvPr>
            <p:ph type="sldNum" sz="quarter" idx="12"/>
          </p:nvPr>
        </p:nvSpPr>
        <p:spPr/>
        <p:txBody>
          <a:bodyPr/>
          <a:lstStyle/>
          <a:p>
            <a:fld id="{4689EEA5-1F4F-42D5-AA92-3BFA5B842646}" type="slidenum">
              <a:rPr lang="nl-NL" smtClean="0"/>
              <a:t>‹nr.›</a:t>
            </a:fld>
            <a:endParaRPr lang="nl-NL"/>
          </a:p>
        </p:txBody>
      </p:sp>
    </p:spTree>
    <p:extLst>
      <p:ext uri="{BB962C8B-B14F-4D97-AF65-F5344CB8AC3E}">
        <p14:creationId xmlns:p14="http://schemas.microsoft.com/office/powerpoint/2010/main" val="3955885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26D3A8-92D8-4B9A-8DD6-1D58920B98E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F35096F3-7D52-46AC-B347-D641340010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E3FD8D9A-C471-4500-A56F-6BA5E21530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FFCDF862-5678-4F77-AF7E-A02252FA196E}"/>
              </a:ext>
            </a:extLst>
          </p:cNvPr>
          <p:cNvSpPr>
            <a:spLocks noGrp="1"/>
          </p:cNvSpPr>
          <p:nvPr>
            <p:ph type="dt" sz="half" idx="10"/>
          </p:nvPr>
        </p:nvSpPr>
        <p:spPr/>
        <p:txBody>
          <a:bodyPr/>
          <a:lstStyle/>
          <a:p>
            <a:fld id="{BFBC47F1-2D04-4A3F-B951-919DE5FCE532}" type="datetimeFigureOut">
              <a:rPr lang="nl-NL" smtClean="0"/>
              <a:t>19-6-2024</a:t>
            </a:fld>
            <a:endParaRPr lang="nl-NL"/>
          </a:p>
        </p:txBody>
      </p:sp>
      <p:sp>
        <p:nvSpPr>
          <p:cNvPr id="6" name="Tijdelijke aanduiding voor voettekst 5">
            <a:extLst>
              <a:ext uri="{FF2B5EF4-FFF2-40B4-BE49-F238E27FC236}">
                <a16:creationId xmlns:a16="http://schemas.microsoft.com/office/drawing/2014/main" id="{8C82119D-3992-41FE-BA73-215977C6FBE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2A75A63-1884-44A4-BE0C-1CBF41BFFBA9}"/>
              </a:ext>
            </a:extLst>
          </p:cNvPr>
          <p:cNvSpPr>
            <a:spLocks noGrp="1"/>
          </p:cNvSpPr>
          <p:nvPr>
            <p:ph type="sldNum" sz="quarter" idx="12"/>
          </p:nvPr>
        </p:nvSpPr>
        <p:spPr/>
        <p:txBody>
          <a:bodyPr/>
          <a:lstStyle/>
          <a:p>
            <a:fld id="{4689EEA5-1F4F-42D5-AA92-3BFA5B842646}" type="slidenum">
              <a:rPr lang="nl-NL" smtClean="0"/>
              <a:t>‹nr.›</a:t>
            </a:fld>
            <a:endParaRPr lang="nl-NL"/>
          </a:p>
        </p:txBody>
      </p:sp>
    </p:spTree>
    <p:extLst>
      <p:ext uri="{BB962C8B-B14F-4D97-AF65-F5344CB8AC3E}">
        <p14:creationId xmlns:p14="http://schemas.microsoft.com/office/powerpoint/2010/main" val="2714601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825B83-2E98-40AD-9A40-24E0BC3D2A7A}"/>
              </a:ext>
            </a:extLst>
          </p:cNvPr>
          <p:cNvSpPr>
            <a:spLocks noGrp="1"/>
          </p:cNvSpPr>
          <p:nvPr>
            <p:ph type="title"/>
          </p:nvPr>
        </p:nvSpPr>
        <p:spPr>
          <a:xfrm>
            <a:off x="838200" y="500062"/>
            <a:ext cx="10515600" cy="1325563"/>
          </a:xfr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C9FCC69-0F50-4375-81AE-35AE8A9CB07F}"/>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5EC3478-C954-45EC-907A-1B34B4F0DA63}"/>
              </a:ext>
            </a:extLst>
          </p:cNvPr>
          <p:cNvSpPr>
            <a:spLocks noGrp="1"/>
          </p:cNvSpPr>
          <p:nvPr>
            <p:ph type="dt" sz="half" idx="10"/>
          </p:nvPr>
        </p:nvSpPr>
        <p:spPr/>
        <p:txBody>
          <a:bodyPr/>
          <a:lstStyle/>
          <a:p>
            <a:fld id="{BFBC47F1-2D04-4A3F-B951-919DE5FCE532}" type="datetimeFigureOut">
              <a:rPr lang="nl-NL" smtClean="0"/>
              <a:t>19-6-2024</a:t>
            </a:fld>
            <a:endParaRPr lang="nl-NL"/>
          </a:p>
        </p:txBody>
      </p:sp>
      <p:sp>
        <p:nvSpPr>
          <p:cNvPr id="5" name="Tijdelijke aanduiding voor voettekst 4">
            <a:extLst>
              <a:ext uri="{FF2B5EF4-FFF2-40B4-BE49-F238E27FC236}">
                <a16:creationId xmlns:a16="http://schemas.microsoft.com/office/drawing/2014/main" id="{A09F3A8B-1478-401A-ABF6-6ACFDD3C4F9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5445BBD-B93F-42AB-B5DD-7C8749E6E78B}"/>
              </a:ext>
            </a:extLst>
          </p:cNvPr>
          <p:cNvSpPr>
            <a:spLocks noGrp="1"/>
          </p:cNvSpPr>
          <p:nvPr>
            <p:ph type="sldNum" sz="quarter" idx="12"/>
          </p:nvPr>
        </p:nvSpPr>
        <p:spPr/>
        <p:txBody>
          <a:bodyPr/>
          <a:lstStyle/>
          <a:p>
            <a:fld id="{4689EEA5-1F4F-42D5-AA92-3BFA5B842646}" type="slidenum">
              <a:rPr lang="nl-NL" smtClean="0"/>
              <a:t>‹nr.›</a:t>
            </a:fld>
            <a:endParaRPr lang="nl-NL"/>
          </a:p>
        </p:txBody>
      </p:sp>
    </p:spTree>
    <p:extLst>
      <p:ext uri="{BB962C8B-B14F-4D97-AF65-F5344CB8AC3E}">
        <p14:creationId xmlns:p14="http://schemas.microsoft.com/office/powerpoint/2010/main" val="42208243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C93BD7-D0DD-4A19-A3FE-82B4DA9CAA8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C96AD3F1-0052-4D87-A26C-13E4CFC9AA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BE29907D-9194-4976-881C-0DB4D2333F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3B11698D-F7D1-479C-811F-00E2581CBE0A}"/>
              </a:ext>
            </a:extLst>
          </p:cNvPr>
          <p:cNvSpPr>
            <a:spLocks noGrp="1"/>
          </p:cNvSpPr>
          <p:nvPr>
            <p:ph type="dt" sz="half" idx="10"/>
          </p:nvPr>
        </p:nvSpPr>
        <p:spPr/>
        <p:txBody>
          <a:bodyPr/>
          <a:lstStyle/>
          <a:p>
            <a:fld id="{BFBC47F1-2D04-4A3F-B951-919DE5FCE532}" type="datetimeFigureOut">
              <a:rPr lang="nl-NL" smtClean="0"/>
              <a:t>19-6-2024</a:t>
            </a:fld>
            <a:endParaRPr lang="nl-NL"/>
          </a:p>
        </p:txBody>
      </p:sp>
      <p:sp>
        <p:nvSpPr>
          <p:cNvPr id="6" name="Tijdelijke aanduiding voor voettekst 5">
            <a:extLst>
              <a:ext uri="{FF2B5EF4-FFF2-40B4-BE49-F238E27FC236}">
                <a16:creationId xmlns:a16="http://schemas.microsoft.com/office/drawing/2014/main" id="{FA94F371-D25C-41ED-98F9-C5F67D2E309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57F560C-25D0-4394-B57A-0822964326B3}"/>
              </a:ext>
            </a:extLst>
          </p:cNvPr>
          <p:cNvSpPr>
            <a:spLocks noGrp="1"/>
          </p:cNvSpPr>
          <p:nvPr>
            <p:ph type="sldNum" sz="quarter" idx="12"/>
          </p:nvPr>
        </p:nvSpPr>
        <p:spPr/>
        <p:txBody>
          <a:bodyPr/>
          <a:lstStyle/>
          <a:p>
            <a:fld id="{4689EEA5-1F4F-42D5-AA92-3BFA5B842646}" type="slidenum">
              <a:rPr lang="nl-NL" smtClean="0"/>
              <a:t>‹nr.›</a:t>
            </a:fld>
            <a:endParaRPr lang="nl-NL"/>
          </a:p>
        </p:txBody>
      </p:sp>
    </p:spTree>
    <p:extLst>
      <p:ext uri="{BB962C8B-B14F-4D97-AF65-F5344CB8AC3E}">
        <p14:creationId xmlns:p14="http://schemas.microsoft.com/office/powerpoint/2010/main" val="38903448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8C7DFC-67BC-421A-8ECD-373EF9F9F6B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81CEE8BB-DBDF-4C49-8F21-5ED2CC71F016}"/>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54CE8D0-AE53-459A-BAC5-D58A123710A6}"/>
              </a:ext>
            </a:extLst>
          </p:cNvPr>
          <p:cNvSpPr>
            <a:spLocks noGrp="1"/>
          </p:cNvSpPr>
          <p:nvPr>
            <p:ph type="dt" sz="half" idx="10"/>
          </p:nvPr>
        </p:nvSpPr>
        <p:spPr/>
        <p:txBody>
          <a:bodyPr/>
          <a:lstStyle/>
          <a:p>
            <a:fld id="{BFBC47F1-2D04-4A3F-B951-919DE5FCE532}" type="datetimeFigureOut">
              <a:rPr lang="nl-NL" smtClean="0"/>
              <a:t>19-6-2024</a:t>
            </a:fld>
            <a:endParaRPr lang="nl-NL"/>
          </a:p>
        </p:txBody>
      </p:sp>
      <p:sp>
        <p:nvSpPr>
          <p:cNvPr id="5" name="Tijdelijke aanduiding voor voettekst 4">
            <a:extLst>
              <a:ext uri="{FF2B5EF4-FFF2-40B4-BE49-F238E27FC236}">
                <a16:creationId xmlns:a16="http://schemas.microsoft.com/office/drawing/2014/main" id="{57D5934D-F421-4AC1-8196-A666285A7C1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A7A1CA6-7440-45AF-9EC3-3D05CE24528F}"/>
              </a:ext>
            </a:extLst>
          </p:cNvPr>
          <p:cNvSpPr>
            <a:spLocks noGrp="1"/>
          </p:cNvSpPr>
          <p:nvPr>
            <p:ph type="sldNum" sz="quarter" idx="12"/>
          </p:nvPr>
        </p:nvSpPr>
        <p:spPr/>
        <p:txBody>
          <a:bodyPr/>
          <a:lstStyle/>
          <a:p>
            <a:fld id="{4689EEA5-1F4F-42D5-AA92-3BFA5B842646}" type="slidenum">
              <a:rPr lang="nl-NL" smtClean="0"/>
              <a:t>‹nr.›</a:t>
            </a:fld>
            <a:endParaRPr lang="nl-NL"/>
          </a:p>
        </p:txBody>
      </p:sp>
    </p:spTree>
    <p:extLst>
      <p:ext uri="{BB962C8B-B14F-4D97-AF65-F5344CB8AC3E}">
        <p14:creationId xmlns:p14="http://schemas.microsoft.com/office/powerpoint/2010/main" val="35915728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F0C9FB0-D3CD-4E37-B3FD-17D423CE5005}"/>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FE632847-9930-44CE-A69A-3278E6826C72}"/>
              </a:ext>
            </a:extLst>
          </p:cNvPr>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673F8C9-86C4-408D-AC38-9FA343A86007}"/>
              </a:ext>
            </a:extLst>
          </p:cNvPr>
          <p:cNvSpPr>
            <a:spLocks noGrp="1"/>
          </p:cNvSpPr>
          <p:nvPr>
            <p:ph type="dt" sz="half" idx="10"/>
          </p:nvPr>
        </p:nvSpPr>
        <p:spPr/>
        <p:txBody>
          <a:bodyPr/>
          <a:lstStyle/>
          <a:p>
            <a:fld id="{BFBC47F1-2D04-4A3F-B951-919DE5FCE532}" type="datetimeFigureOut">
              <a:rPr lang="nl-NL" smtClean="0"/>
              <a:t>19-6-2024</a:t>
            </a:fld>
            <a:endParaRPr lang="nl-NL"/>
          </a:p>
        </p:txBody>
      </p:sp>
      <p:sp>
        <p:nvSpPr>
          <p:cNvPr id="5" name="Tijdelijke aanduiding voor voettekst 4">
            <a:extLst>
              <a:ext uri="{FF2B5EF4-FFF2-40B4-BE49-F238E27FC236}">
                <a16:creationId xmlns:a16="http://schemas.microsoft.com/office/drawing/2014/main" id="{1AE51B7C-AB0A-4012-9936-696C63BCA4D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232AB16-B1CB-4EC3-99EB-4EBF9C0E9310}"/>
              </a:ext>
            </a:extLst>
          </p:cNvPr>
          <p:cNvSpPr>
            <a:spLocks noGrp="1"/>
          </p:cNvSpPr>
          <p:nvPr>
            <p:ph type="sldNum" sz="quarter" idx="12"/>
          </p:nvPr>
        </p:nvSpPr>
        <p:spPr/>
        <p:txBody>
          <a:bodyPr/>
          <a:lstStyle/>
          <a:p>
            <a:fld id="{4689EEA5-1F4F-42D5-AA92-3BFA5B842646}" type="slidenum">
              <a:rPr lang="nl-NL" smtClean="0"/>
              <a:t>‹nr.›</a:t>
            </a:fld>
            <a:endParaRPr lang="nl-NL"/>
          </a:p>
        </p:txBody>
      </p:sp>
    </p:spTree>
    <p:extLst>
      <p:ext uri="{BB962C8B-B14F-4D97-AF65-F5344CB8AC3E}">
        <p14:creationId xmlns:p14="http://schemas.microsoft.com/office/powerpoint/2010/main" val="2035507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C7021D-2718-44CF-9EB7-DB670690F6E3}"/>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E295BB98-C84A-40F7-854D-22E532352D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BB0C458F-8C0E-444B-A7B1-87F9EB634458}"/>
              </a:ext>
            </a:extLst>
          </p:cNvPr>
          <p:cNvSpPr>
            <a:spLocks noGrp="1"/>
          </p:cNvSpPr>
          <p:nvPr>
            <p:ph type="dt" sz="half" idx="10"/>
          </p:nvPr>
        </p:nvSpPr>
        <p:spPr/>
        <p:txBody>
          <a:bodyPr/>
          <a:lstStyle/>
          <a:p>
            <a:fld id="{BFBC47F1-2D04-4A3F-B951-919DE5FCE532}" type="datetimeFigureOut">
              <a:rPr lang="nl-NL" smtClean="0"/>
              <a:t>19-6-2024</a:t>
            </a:fld>
            <a:endParaRPr lang="nl-NL"/>
          </a:p>
        </p:txBody>
      </p:sp>
      <p:sp>
        <p:nvSpPr>
          <p:cNvPr id="5" name="Tijdelijke aanduiding voor voettekst 4">
            <a:extLst>
              <a:ext uri="{FF2B5EF4-FFF2-40B4-BE49-F238E27FC236}">
                <a16:creationId xmlns:a16="http://schemas.microsoft.com/office/drawing/2014/main" id="{659EC843-B871-4F29-869D-9BAA37CE451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D3B7CB1-446A-4EA9-932D-8451D1738BBA}"/>
              </a:ext>
            </a:extLst>
          </p:cNvPr>
          <p:cNvSpPr>
            <a:spLocks noGrp="1"/>
          </p:cNvSpPr>
          <p:nvPr>
            <p:ph type="sldNum" sz="quarter" idx="12"/>
          </p:nvPr>
        </p:nvSpPr>
        <p:spPr/>
        <p:txBody>
          <a:bodyPr/>
          <a:lstStyle/>
          <a:p>
            <a:fld id="{4689EEA5-1F4F-42D5-AA92-3BFA5B842646}" type="slidenum">
              <a:rPr lang="nl-NL" smtClean="0"/>
              <a:t>‹nr.›</a:t>
            </a:fld>
            <a:endParaRPr lang="nl-NL"/>
          </a:p>
        </p:txBody>
      </p:sp>
    </p:spTree>
    <p:extLst>
      <p:ext uri="{BB962C8B-B14F-4D97-AF65-F5344CB8AC3E}">
        <p14:creationId xmlns:p14="http://schemas.microsoft.com/office/powerpoint/2010/main" val="2959710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0EC92-391B-4A8E-A080-8087CDB670C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81E3227-165C-448D-A465-C01A394DBD9C}"/>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F77EE929-AA1E-4D66-ADCD-84704F48255D}"/>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DE9CD1DB-2067-46AF-98EB-A3100F30675D}"/>
              </a:ext>
            </a:extLst>
          </p:cNvPr>
          <p:cNvSpPr>
            <a:spLocks noGrp="1"/>
          </p:cNvSpPr>
          <p:nvPr>
            <p:ph type="dt" sz="half" idx="10"/>
          </p:nvPr>
        </p:nvSpPr>
        <p:spPr/>
        <p:txBody>
          <a:bodyPr/>
          <a:lstStyle/>
          <a:p>
            <a:fld id="{BFBC47F1-2D04-4A3F-B951-919DE5FCE532}" type="datetimeFigureOut">
              <a:rPr lang="nl-NL" smtClean="0"/>
              <a:t>19-6-2024</a:t>
            </a:fld>
            <a:endParaRPr lang="nl-NL"/>
          </a:p>
        </p:txBody>
      </p:sp>
      <p:sp>
        <p:nvSpPr>
          <p:cNvPr id="6" name="Tijdelijke aanduiding voor voettekst 5">
            <a:extLst>
              <a:ext uri="{FF2B5EF4-FFF2-40B4-BE49-F238E27FC236}">
                <a16:creationId xmlns:a16="http://schemas.microsoft.com/office/drawing/2014/main" id="{BFF54109-C867-4D84-BBFB-D065289FA17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040FF8C-01AA-443B-9461-62C7A0DD8868}"/>
              </a:ext>
            </a:extLst>
          </p:cNvPr>
          <p:cNvSpPr>
            <a:spLocks noGrp="1"/>
          </p:cNvSpPr>
          <p:nvPr>
            <p:ph type="sldNum" sz="quarter" idx="12"/>
          </p:nvPr>
        </p:nvSpPr>
        <p:spPr/>
        <p:txBody>
          <a:bodyPr/>
          <a:lstStyle/>
          <a:p>
            <a:fld id="{4689EEA5-1F4F-42D5-AA92-3BFA5B842646}" type="slidenum">
              <a:rPr lang="nl-NL" smtClean="0"/>
              <a:t>‹nr.›</a:t>
            </a:fld>
            <a:endParaRPr lang="nl-NL"/>
          </a:p>
        </p:txBody>
      </p:sp>
    </p:spTree>
    <p:extLst>
      <p:ext uri="{BB962C8B-B14F-4D97-AF65-F5344CB8AC3E}">
        <p14:creationId xmlns:p14="http://schemas.microsoft.com/office/powerpoint/2010/main" val="1149101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EEBD83-5AD5-4C03-B474-83F16947BED7}"/>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535417BB-8916-4C9F-B015-7D983C9CCC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88223447-B0AB-4E36-A5A4-C10466AE5E7F}"/>
              </a:ext>
            </a:extLst>
          </p:cNvPr>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37F30FDF-79B2-4720-A960-7CA0FD8F0C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2141AF0E-1172-4B25-A1D2-A5A3B4885CA3}"/>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CC94E9A-AF27-4D5B-914E-9687D148A762}"/>
              </a:ext>
            </a:extLst>
          </p:cNvPr>
          <p:cNvSpPr>
            <a:spLocks noGrp="1"/>
          </p:cNvSpPr>
          <p:nvPr>
            <p:ph type="dt" sz="half" idx="10"/>
          </p:nvPr>
        </p:nvSpPr>
        <p:spPr/>
        <p:txBody>
          <a:bodyPr/>
          <a:lstStyle/>
          <a:p>
            <a:fld id="{BFBC47F1-2D04-4A3F-B951-919DE5FCE532}" type="datetimeFigureOut">
              <a:rPr lang="nl-NL" smtClean="0"/>
              <a:t>19-6-2024</a:t>
            </a:fld>
            <a:endParaRPr lang="nl-NL"/>
          </a:p>
        </p:txBody>
      </p:sp>
      <p:sp>
        <p:nvSpPr>
          <p:cNvPr id="8" name="Tijdelijke aanduiding voor voettekst 7">
            <a:extLst>
              <a:ext uri="{FF2B5EF4-FFF2-40B4-BE49-F238E27FC236}">
                <a16:creationId xmlns:a16="http://schemas.microsoft.com/office/drawing/2014/main" id="{695DE633-1841-4D90-AC2F-6B24790A5E94}"/>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0440E058-F90F-42A3-95A8-49A55EAC67CB}"/>
              </a:ext>
            </a:extLst>
          </p:cNvPr>
          <p:cNvSpPr>
            <a:spLocks noGrp="1"/>
          </p:cNvSpPr>
          <p:nvPr>
            <p:ph type="sldNum" sz="quarter" idx="12"/>
          </p:nvPr>
        </p:nvSpPr>
        <p:spPr/>
        <p:txBody>
          <a:bodyPr/>
          <a:lstStyle/>
          <a:p>
            <a:fld id="{4689EEA5-1F4F-42D5-AA92-3BFA5B842646}" type="slidenum">
              <a:rPr lang="nl-NL" smtClean="0"/>
              <a:t>‹nr.›</a:t>
            </a:fld>
            <a:endParaRPr lang="nl-NL"/>
          </a:p>
        </p:txBody>
      </p:sp>
    </p:spTree>
    <p:extLst>
      <p:ext uri="{BB962C8B-B14F-4D97-AF65-F5344CB8AC3E}">
        <p14:creationId xmlns:p14="http://schemas.microsoft.com/office/powerpoint/2010/main" val="3186513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5B6680-E5AD-4D40-875A-982515B27BED}"/>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6FF78F8E-DEC8-4F97-8D65-0C34A5788618}"/>
              </a:ext>
            </a:extLst>
          </p:cNvPr>
          <p:cNvSpPr>
            <a:spLocks noGrp="1"/>
          </p:cNvSpPr>
          <p:nvPr>
            <p:ph type="dt" sz="half" idx="10"/>
          </p:nvPr>
        </p:nvSpPr>
        <p:spPr/>
        <p:txBody>
          <a:bodyPr/>
          <a:lstStyle/>
          <a:p>
            <a:fld id="{BFBC47F1-2D04-4A3F-B951-919DE5FCE532}" type="datetimeFigureOut">
              <a:rPr lang="nl-NL" smtClean="0"/>
              <a:t>19-6-2024</a:t>
            </a:fld>
            <a:endParaRPr lang="nl-NL"/>
          </a:p>
        </p:txBody>
      </p:sp>
      <p:sp>
        <p:nvSpPr>
          <p:cNvPr id="4" name="Tijdelijke aanduiding voor voettekst 3">
            <a:extLst>
              <a:ext uri="{FF2B5EF4-FFF2-40B4-BE49-F238E27FC236}">
                <a16:creationId xmlns:a16="http://schemas.microsoft.com/office/drawing/2014/main" id="{84F5BACB-227A-4C17-B7CB-D60345C97324}"/>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15D04C01-AA69-4A07-822C-05019342E984}"/>
              </a:ext>
            </a:extLst>
          </p:cNvPr>
          <p:cNvSpPr>
            <a:spLocks noGrp="1"/>
          </p:cNvSpPr>
          <p:nvPr>
            <p:ph type="sldNum" sz="quarter" idx="12"/>
          </p:nvPr>
        </p:nvSpPr>
        <p:spPr/>
        <p:txBody>
          <a:bodyPr/>
          <a:lstStyle/>
          <a:p>
            <a:fld id="{4689EEA5-1F4F-42D5-AA92-3BFA5B842646}" type="slidenum">
              <a:rPr lang="nl-NL" smtClean="0"/>
              <a:t>‹nr.›</a:t>
            </a:fld>
            <a:endParaRPr lang="nl-NL"/>
          </a:p>
        </p:txBody>
      </p:sp>
    </p:spTree>
    <p:extLst>
      <p:ext uri="{BB962C8B-B14F-4D97-AF65-F5344CB8AC3E}">
        <p14:creationId xmlns:p14="http://schemas.microsoft.com/office/powerpoint/2010/main" val="3879523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67374A54-57C1-43E9-A1C4-6FA437BF7694}"/>
              </a:ext>
            </a:extLst>
          </p:cNvPr>
          <p:cNvSpPr>
            <a:spLocks noGrp="1"/>
          </p:cNvSpPr>
          <p:nvPr>
            <p:ph type="dt" sz="half" idx="10"/>
          </p:nvPr>
        </p:nvSpPr>
        <p:spPr/>
        <p:txBody>
          <a:bodyPr/>
          <a:lstStyle/>
          <a:p>
            <a:fld id="{BFBC47F1-2D04-4A3F-B951-919DE5FCE532}" type="datetimeFigureOut">
              <a:rPr lang="nl-NL" smtClean="0"/>
              <a:t>19-6-2024</a:t>
            </a:fld>
            <a:endParaRPr lang="nl-NL"/>
          </a:p>
        </p:txBody>
      </p:sp>
      <p:sp>
        <p:nvSpPr>
          <p:cNvPr id="3" name="Tijdelijke aanduiding voor voettekst 2">
            <a:extLst>
              <a:ext uri="{FF2B5EF4-FFF2-40B4-BE49-F238E27FC236}">
                <a16:creationId xmlns:a16="http://schemas.microsoft.com/office/drawing/2014/main" id="{7A29A74E-EB5A-4653-9BF5-744D1672376A}"/>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8BE90638-8B02-4A95-B47C-B22E5A8D871B}"/>
              </a:ext>
            </a:extLst>
          </p:cNvPr>
          <p:cNvSpPr>
            <a:spLocks noGrp="1"/>
          </p:cNvSpPr>
          <p:nvPr>
            <p:ph type="sldNum" sz="quarter" idx="12"/>
          </p:nvPr>
        </p:nvSpPr>
        <p:spPr/>
        <p:txBody>
          <a:bodyPr/>
          <a:lstStyle/>
          <a:p>
            <a:fld id="{4689EEA5-1F4F-42D5-AA92-3BFA5B842646}" type="slidenum">
              <a:rPr lang="nl-NL" smtClean="0"/>
              <a:t>‹nr.›</a:t>
            </a:fld>
            <a:endParaRPr lang="nl-NL"/>
          </a:p>
        </p:txBody>
      </p:sp>
    </p:spTree>
    <p:extLst>
      <p:ext uri="{BB962C8B-B14F-4D97-AF65-F5344CB8AC3E}">
        <p14:creationId xmlns:p14="http://schemas.microsoft.com/office/powerpoint/2010/main" val="1503612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26D3A8-92D8-4B9A-8DD6-1D58920B98E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F35096F3-7D52-46AC-B347-D641340010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E3FD8D9A-C471-4500-A56F-6BA5E21530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FFCDF862-5678-4F77-AF7E-A02252FA196E}"/>
              </a:ext>
            </a:extLst>
          </p:cNvPr>
          <p:cNvSpPr>
            <a:spLocks noGrp="1"/>
          </p:cNvSpPr>
          <p:nvPr>
            <p:ph type="dt" sz="half" idx="10"/>
          </p:nvPr>
        </p:nvSpPr>
        <p:spPr/>
        <p:txBody>
          <a:bodyPr/>
          <a:lstStyle/>
          <a:p>
            <a:fld id="{BFBC47F1-2D04-4A3F-B951-919DE5FCE532}" type="datetimeFigureOut">
              <a:rPr lang="nl-NL" smtClean="0"/>
              <a:t>19-6-2024</a:t>
            </a:fld>
            <a:endParaRPr lang="nl-NL"/>
          </a:p>
        </p:txBody>
      </p:sp>
      <p:sp>
        <p:nvSpPr>
          <p:cNvPr id="6" name="Tijdelijke aanduiding voor voettekst 5">
            <a:extLst>
              <a:ext uri="{FF2B5EF4-FFF2-40B4-BE49-F238E27FC236}">
                <a16:creationId xmlns:a16="http://schemas.microsoft.com/office/drawing/2014/main" id="{8C82119D-3992-41FE-BA73-215977C6FBE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2A75A63-1884-44A4-BE0C-1CBF41BFFBA9}"/>
              </a:ext>
            </a:extLst>
          </p:cNvPr>
          <p:cNvSpPr>
            <a:spLocks noGrp="1"/>
          </p:cNvSpPr>
          <p:nvPr>
            <p:ph type="sldNum" sz="quarter" idx="12"/>
          </p:nvPr>
        </p:nvSpPr>
        <p:spPr/>
        <p:txBody>
          <a:bodyPr/>
          <a:lstStyle/>
          <a:p>
            <a:fld id="{4689EEA5-1F4F-42D5-AA92-3BFA5B842646}" type="slidenum">
              <a:rPr lang="nl-NL" smtClean="0"/>
              <a:t>‹nr.›</a:t>
            </a:fld>
            <a:endParaRPr lang="nl-NL"/>
          </a:p>
        </p:txBody>
      </p:sp>
    </p:spTree>
    <p:extLst>
      <p:ext uri="{BB962C8B-B14F-4D97-AF65-F5344CB8AC3E}">
        <p14:creationId xmlns:p14="http://schemas.microsoft.com/office/powerpoint/2010/main" val="4174505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C93BD7-D0DD-4A19-A3FE-82B4DA9CAA8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C96AD3F1-0052-4D87-A26C-13E4CFC9AA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BE29907D-9194-4976-881C-0DB4D2333F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3B11698D-F7D1-479C-811F-00E2581CBE0A}"/>
              </a:ext>
            </a:extLst>
          </p:cNvPr>
          <p:cNvSpPr>
            <a:spLocks noGrp="1"/>
          </p:cNvSpPr>
          <p:nvPr>
            <p:ph type="dt" sz="half" idx="10"/>
          </p:nvPr>
        </p:nvSpPr>
        <p:spPr/>
        <p:txBody>
          <a:bodyPr/>
          <a:lstStyle/>
          <a:p>
            <a:fld id="{BFBC47F1-2D04-4A3F-B951-919DE5FCE532}" type="datetimeFigureOut">
              <a:rPr lang="nl-NL" smtClean="0"/>
              <a:t>19-6-2024</a:t>
            </a:fld>
            <a:endParaRPr lang="nl-NL"/>
          </a:p>
        </p:txBody>
      </p:sp>
      <p:sp>
        <p:nvSpPr>
          <p:cNvPr id="6" name="Tijdelijke aanduiding voor voettekst 5">
            <a:extLst>
              <a:ext uri="{FF2B5EF4-FFF2-40B4-BE49-F238E27FC236}">
                <a16:creationId xmlns:a16="http://schemas.microsoft.com/office/drawing/2014/main" id="{FA94F371-D25C-41ED-98F9-C5F67D2E309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57F560C-25D0-4394-B57A-0822964326B3}"/>
              </a:ext>
            </a:extLst>
          </p:cNvPr>
          <p:cNvSpPr>
            <a:spLocks noGrp="1"/>
          </p:cNvSpPr>
          <p:nvPr>
            <p:ph type="sldNum" sz="quarter" idx="12"/>
          </p:nvPr>
        </p:nvSpPr>
        <p:spPr/>
        <p:txBody>
          <a:bodyPr/>
          <a:lstStyle/>
          <a:p>
            <a:fld id="{4689EEA5-1F4F-42D5-AA92-3BFA5B842646}" type="slidenum">
              <a:rPr lang="nl-NL" smtClean="0"/>
              <a:t>‹nr.›</a:t>
            </a:fld>
            <a:endParaRPr lang="nl-NL"/>
          </a:p>
        </p:txBody>
      </p:sp>
    </p:spTree>
    <p:extLst>
      <p:ext uri="{BB962C8B-B14F-4D97-AF65-F5344CB8AC3E}">
        <p14:creationId xmlns:p14="http://schemas.microsoft.com/office/powerpoint/2010/main" val="4101126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97E7D7AB-8032-494D-93BF-73EDB97E7D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5EA09235-5AD5-4DC4-B80C-90E27591F7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6843C24-6783-4EE9-8FA6-CF925CDEC0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BC47F1-2D04-4A3F-B951-919DE5FCE532}" type="datetimeFigureOut">
              <a:rPr lang="nl-NL" smtClean="0"/>
              <a:t>19-6-2024</a:t>
            </a:fld>
            <a:endParaRPr lang="nl-NL"/>
          </a:p>
        </p:txBody>
      </p:sp>
      <p:sp>
        <p:nvSpPr>
          <p:cNvPr id="5" name="Tijdelijke aanduiding voor voettekst 4">
            <a:extLst>
              <a:ext uri="{FF2B5EF4-FFF2-40B4-BE49-F238E27FC236}">
                <a16:creationId xmlns:a16="http://schemas.microsoft.com/office/drawing/2014/main" id="{B40CA7F4-FC4B-4B10-875A-AF3248C92E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35111E72-06F4-4AB7-8B02-0145E57AEE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89EEA5-1F4F-42D5-AA92-3BFA5B842646}" type="slidenum">
              <a:rPr lang="nl-NL" smtClean="0"/>
              <a:t>‹nr.›</a:t>
            </a:fld>
            <a:endParaRPr lang="nl-NL"/>
          </a:p>
        </p:txBody>
      </p:sp>
    </p:spTree>
    <p:extLst>
      <p:ext uri="{BB962C8B-B14F-4D97-AF65-F5344CB8AC3E}">
        <p14:creationId xmlns:p14="http://schemas.microsoft.com/office/powerpoint/2010/main" val="17078620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97E7D7AB-8032-494D-93BF-73EDB97E7D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5EA09235-5AD5-4DC4-B80C-90E27591F7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6843C24-6783-4EE9-8FA6-CF925CDEC0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BC47F1-2D04-4A3F-B951-919DE5FCE532}" type="datetimeFigureOut">
              <a:rPr lang="nl-NL" smtClean="0"/>
              <a:t>19-6-2024</a:t>
            </a:fld>
            <a:endParaRPr lang="nl-NL"/>
          </a:p>
        </p:txBody>
      </p:sp>
      <p:sp>
        <p:nvSpPr>
          <p:cNvPr id="5" name="Tijdelijke aanduiding voor voettekst 4">
            <a:extLst>
              <a:ext uri="{FF2B5EF4-FFF2-40B4-BE49-F238E27FC236}">
                <a16:creationId xmlns:a16="http://schemas.microsoft.com/office/drawing/2014/main" id="{B40CA7F4-FC4B-4B10-875A-AF3248C92E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35111E72-06F4-4AB7-8B02-0145E57AEE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89EEA5-1F4F-42D5-AA92-3BFA5B842646}" type="slidenum">
              <a:rPr lang="nl-NL" smtClean="0"/>
              <a:t>‹nr.›</a:t>
            </a:fld>
            <a:endParaRPr lang="nl-NL"/>
          </a:p>
        </p:txBody>
      </p:sp>
    </p:spTree>
    <p:extLst>
      <p:ext uri="{BB962C8B-B14F-4D97-AF65-F5344CB8AC3E}">
        <p14:creationId xmlns:p14="http://schemas.microsoft.com/office/powerpoint/2010/main" val="1023550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brentcrosstown.co.uk/"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s://www.eon.com/en/business-customers/success-stories/citigen.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fd8.formdesk.com/hetbranchebureau/Studiereis2024"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7" name="Rectangle 103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960531EE-3594-FC07-8636-90BC30D5D689}"/>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t="7675" b="7675"/>
          <a:stretch/>
        </p:blipFill>
        <p:spPr bwMode="auto">
          <a:xfrm>
            <a:off x="0" y="-795"/>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9" name="Titel 1">
            <a:extLst>
              <a:ext uri="{FF2B5EF4-FFF2-40B4-BE49-F238E27FC236}">
                <a16:creationId xmlns:a16="http://schemas.microsoft.com/office/drawing/2014/main" id="{A345AB10-8E87-47D7-9CE8-24B485AFAAFD}"/>
              </a:ext>
            </a:extLst>
          </p:cNvPr>
          <p:cNvSpPr>
            <a:spLocks noGrp="1"/>
          </p:cNvSpPr>
          <p:nvPr>
            <p:ph type="title"/>
          </p:nvPr>
        </p:nvSpPr>
        <p:spPr>
          <a:xfrm>
            <a:off x="0" y="1369866"/>
            <a:ext cx="6683814" cy="4726276"/>
          </a:xfrm>
        </p:spPr>
        <p:txBody>
          <a:bodyPr vert="horz" lIns="91440" tIns="45720" rIns="91440" bIns="45720" rtlCol="0" anchor="ctr">
            <a:normAutofit/>
          </a:bodyPr>
          <a:lstStyle/>
          <a:p>
            <a:pPr algn="r"/>
            <a:r>
              <a:rPr lang="en-US" dirty="0">
                <a:ln w="22225">
                  <a:solidFill>
                    <a:srgbClr val="FFFFFF"/>
                  </a:solidFill>
                </a:ln>
                <a:latin typeface="Trebuchet MS" panose="020B0603020202020204" pitchFamily="34" charset="0"/>
              </a:rPr>
              <a:t>Studiereis </a:t>
            </a:r>
            <a:br>
              <a:rPr lang="en-US" dirty="0">
                <a:ln w="22225">
                  <a:solidFill>
                    <a:srgbClr val="FFFFFF"/>
                  </a:solidFill>
                </a:ln>
                <a:latin typeface="Trebuchet MS" panose="020B0603020202020204" pitchFamily="34" charset="0"/>
              </a:rPr>
            </a:br>
            <a:r>
              <a:rPr lang="en-US" dirty="0">
                <a:ln w="22225">
                  <a:solidFill>
                    <a:srgbClr val="FFFFFF"/>
                  </a:solidFill>
                </a:ln>
                <a:latin typeface="Trebuchet MS" panose="020B0603020202020204" pitchFamily="34" charset="0"/>
              </a:rPr>
              <a:t>Stichting Warmtenetwerk </a:t>
            </a:r>
            <a:r>
              <a:rPr lang="en-US" dirty="0" err="1">
                <a:ln w="22225">
                  <a:solidFill>
                    <a:srgbClr val="FFFFFF"/>
                  </a:solidFill>
                </a:ln>
                <a:latin typeface="Trebuchet MS" panose="020B0603020202020204" pitchFamily="34" charset="0"/>
              </a:rPr>
              <a:t>naar</a:t>
            </a:r>
            <a:r>
              <a:rPr lang="en-US" dirty="0">
                <a:ln w="22225">
                  <a:solidFill>
                    <a:srgbClr val="FFFFFF"/>
                  </a:solidFill>
                </a:ln>
                <a:latin typeface="Trebuchet MS" panose="020B0603020202020204" pitchFamily="34" charset="0"/>
              </a:rPr>
              <a:t> Londen</a:t>
            </a:r>
            <a:br>
              <a:rPr lang="en-US" dirty="0">
                <a:ln w="22225">
                  <a:solidFill>
                    <a:srgbClr val="FFFFFF"/>
                  </a:solidFill>
                </a:ln>
                <a:latin typeface="Trebuchet MS" panose="020B0603020202020204" pitchFamily="34" charset="0"/>
              </a:rPr>
            </a:br>
            <a:br>
              <a:rPr lang="en-US" dirty="0">
                <a:ln w="22225">
                  <a:solidFill>
                    <a:srgbClr val="FFFFFF"/>
                  </a:solidFill>
                </a:ln>
                <a:latin typeface="Trebuchet MS" panose="020B0603020202020204" pitchFamily="34" charset="0"/>
              </a:rPr>
            </a:br>
            <a:r>
              <a:rPr lang="en-US" dirty="0">
                <a:ln w="22225">
                  <a:solidFill>
                    <a:srgbClr val="FFFFFF"/>
                  </a:solidFill>
                </a:ln>
                <a:latin typeface="Trebuchet MS" panose="020B0603020202020204" pitchFamily="34" charset="0"/>
              </a:rPr>
              <a:t>2, 3 en 4 </a:t>
            </a:r>
            <a:r>
              <a:rPr lang="en-US" dirty="0" err="1">
                <a:ln w="22225">
                  <a:solidFill>
                    <a:srgbClr val="FFFFFF"/>
                  </a:solidFill>
                </a:ln>
                <a:latin typeface="Trebuchet MS" panose="020B0603020202020204" pitchFamily="34" charset="0"/>
              </a:rPr>
              <a:t>oktober</a:t>
            </a:r>
            <a:r>
              <a:rPr lang="en-US" dirty="0">
                <a:ln w="22225">
                  <a:solidFill>
                    <a:srgbClr val="FFFFFF"/>
                  </a:solidFill>
                </a:ln>
                <a:latin typeface="Trebuchet MS" panose="020B0603020202020204" pitchFamily="34" charset="0"/>
              </a:rPr>
              <a:t> 2024</a:t>
            </a:r>
            <a:br>
              <a:rPr lang="en-US" dirty="0">
                <a:ln w="22225">
                  <a:solidFill>
                    <a:srgbClr val="FFFFFF"/>
                  </a:solidFill>
                </a:ln>
                <a:latin typeface="Trebuchet MS" panose="020B0603020202020204" pitchFamily="34" charset="0"/>
              </a:rPr>
            </a:br>
            <a:br>
              <a:rPr lang="en-US" dirty="0">
                <a:ln w="22225">
                  <a:solidFill>
                    <a:srgbClr val="FFFFFF"/>
                  </a:solidFill>
                </a:ln>
                <a:latin typeface="Trebuchet MS" panose="020B0603020202020204" pitchFamily="34" charset="0"/>
              </a:rPr>
            </a:br>
            <a:endParaRPr lang="en-US" dirty="0">
              <a:ln w="22225">
                <a:solidFill>
                  <a:srgbClr val="FFFFFF"/>
                </a:solidFill>
              </a:ln>
              <a:latin typeface="Trebuchet MS" panose="020B0603020202020204" pitchFamily="34" charset="0"/>
            </a:endParaRPr>
          </a:p>
        </p:txBody>
      </p:sp>
      <p:cxnSp>
        <p:nvCxnSpPr>
          <p:cNvPr id="1048" name="Straight Connector 1032">
            <a:extLst>
              <a:ext uri="{FF2B5EF4-FFF2-40B4-BE49-F238E27FC236}">
                <a16:creationId xmlns:a16="http://schemas.microsoft.com/office/drawing/2014/main" id="{96A8629B-8289-498B-939B-1CA0C1061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289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pic>
        <p:nvPicPr>
          <p:cNvPr id="1028" name="Picture 4" descr="Kramer Pipeline Development - Stichting Warmtenetwerk">
            <a:extLst>
              <a:ext uri="{FF2B5EF4-FFF2-40B4-BE49-F238E27FC236}">
                <a16:creationId xmlns:a16="http://schemas.microsoft.com/office/drawing/2014/main" id="{C22F4790-82DD-156C-C6AB-67273060445E}"/>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157047" y="5841278"/>
            <a:ext cx="4389436" cy="884174"/>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C744A852-2FD9-CF48-69BC-FD60A4DC22D5}"/>
              </a:ext>
            </a:extLst>
          </p:cNvPr>
          <p:cNvSpPr txBox="1"/>
          <p:nvPr/>
        </p:nvSpPr>
        <p:spPr>
          <a:xfrm>
            <a:off x="7499475" y="1545820"/>
            <a:ext cx="6178062"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22225">
                  <a:solidFill>
                    <a:srgbClr val="FFFFFF"/>
                  </a:solidFill>
                </a:ln>
                <a:solidFill>
                  <a:prstClr val="white"/>
                </a:solidFill>
                <a:effectLst/>
                <a:uLnTx/>
                <a:uFillTx/>
                <a:latin typeface="Trebuchet MS" panose="020B0603020202020204" pitchFamily="34" charset="0"/>
                <a:ea typeface="+mn-ea"/>
                <a:cs typeface="+mn-cs"/>
              </a:rPr>
              <a:t>Programma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22225">
                  <a:solidFill>
                    <a:srgbClr val="FFFFFF"/>
                  </a:solidFill>
                </a:ln>
                <a:solidFill>
                  <a:prstClr val="white"/>
                </a:solidFill>
                <a:effectLst/>
                <a:uLnTx/>
                <a:uFillTx/>
                <a:latin typeface="Trebuchet MS" panose="020B0603020202020204" pitchFamily="34" charset="0"/>
                <a:ea typeface="+mn-ea"/>
                <a:cs typeface="+mn-cs"/>
              </a:rPr>
              <a:t>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22225">
                  <a:solidFill>
                    <a:srgbClr val="FFFFFF"/>
                  </a:solidFill>
                </a:ln>
                <a:solidFill>
                  <a:prstClr val="white"/>
                </a:solidFill>
                <a:effectLst/>
                <a:uLnTx/>
                <a:uFillTx/>
                <a:latin typeface="Trebuchet MS" panose="020B0603020202020204" pitchFamily="34" charset="0"/>
                <a:ea typeface="+mn-ea"/>
                <a:cs typeface="+mn-cs"/>
              </a:rPr>
              <a:t>inschrijving</a:t>
            </a:r>
            <a:endParaRPr kumimoji="0" lang="nl-NL" sz="3600" b="0" i="0" u="none" strike="noStrike" kern="1200" cap="none" spc="0" normalizeH="0" baseline="0" noProof="0" dirty="0">
              <a:ln w="22225">
                <a:solidFill>
                  <a:srgbClr val="FFFFFF"/>
                </a:solidFill>
              </a:ln>
              <a:solidFill>
                <a:prstClr val="white"/>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191619634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6C0AB3-D273-4E50-9307-ADFDAAEF0B1D}"/>
              </a:ext>
            </a:extLst>
          </p:cNvPr>
          <p:cNvSpPr>
            <a:spLocks noGrp="1"/>
          </p:cNvSpPr>
          <p:nvPr>
            <p:ph type="title"/>
          </p:nvPr>
        </p:nvSpPr>
        <p:spPr>
          <a:xfrm>
            <a:off x="3370183" y="0"/>
            <a:ext cx="10515600" cy="1325563"/>
          </a:xfrm>
        </p:spPr>
        <p:txBody>
          <a:bodyPr>
            <a:normAutofit/>
          </a:bodyPr>
          <a:lstStyle/>
          <a:p>
            <a:r>
              <a:rPr lang="nl-NL" sz="3600" dirty="0">
                <a:latin typeface="Trebuchet MS" charset="0"/>
                <a:ea typeface="Trebuchet MS" charset="0"/>
                <a:cs typeface="Trebuchet MS" charset="0"/>
              </a:rPr>
              <a:t>Voorwaarden (2)</a:t>
            </a:r>
          </a:p>
        </p:txBody>
      </p:sp>
      <p:sp>
        <p:nvSpPr>
          <p:cNvPr id="5" name="Tekstvak 4">
            <a:extLst>
              <a:ext uri="{FF2B5EF4-FFF2-40B4-BE49-F238E27FC236}">
                <a16:creationId xmlns:a16="http://schemas.microsoft.com/office/drawing/2014/main" id="{4C46047D-918B-471D-8DBF-4F2F87344E09}"/>
              </a:ext>
            </a:extLst>
          </p:cNvPr>
          <p:cNvSpPr txBox="1"/>
          <p:nvPr/>
        </p:nvSpPr>
        <p:spPr>
          <a:xfrm>
            <a:off x="9551773" y="247135"/>
            <a:ext cx="1499128" cy="523220"/>
          </a:xfrm>
          <a:prstGeom prst="rect">
            <a:avLst/>
          </a:prstGeom>
          <a:noFill/>
        </p:spPr>
        <p:txBody>
          <a:bodyPr wrap="none" rtlCol="0">
            <a:spAutoFit/>
          </a:bodyPr>
          <a:lstStyle/>
          <a:p>
            <a:pPr>
              <a:defRPr/>
            </a:pPr>
            <a:r>
              <a:rPr lang="nl-NL" sz="1400" b="1" dirty="0">
                <a:solidFill>
                  <a:srgbClr val="00B0F0"/>
                </a:solidFill>
                <a:latin typeface="Trebuchet MS" charset="0"/>
                <a:ea typeface="Trebuchet MS" charset="0"/>
                <a:cs typeface="Trebuchet MS" charset="0"/>
              </a:rPr>
              <a:t>S</a:t>
            </a:r>
            <a:r>
              <a:rPr kumimoji="0" lang="nl-NL" sz="1400" b="1" i="0" u="none" strike="noStrike" kern="1200" cap="none" spc="0" normalizeH="0" baseline="0" noProof="0" dirty="0" err="1">
                <a:ln>
                  <a:noFill/>
                </a:ln>
                <a:solidFill>
                  <a:srgbClr val="00B0F0"/>
                </a:solidFill>
                <a:effectLst/>
                <a:uLnTx/>
                <a:uFillTx/>
                <a:latin typeface="Trebuchet MS" charset="0"/>
                <a:ea typeface="Trebuchet MS" charset="0"/>
                <a:cs typeface="Trebuchet MS" charset="0"/>
              </a:rPr>
              <a:t>tudiereis</a:t>
            </a:r>
            <a:r>
              <a:rPr kumimoji="0" lang="nl-NL" sz="1400" b="1" i="0" u="none" strike="noStrike" kern="1200" cap="none" spc="0" normalizeH="0" baseline="0" noProof="0" dirty="0">
                <a:ln>
                  <a:noFill/>
                </a:ln>
                <a:solidFill>
                  <a:srgbClr val="00B0F0"/>
                </a:solidFill>
                <a:effectLst/>
                <a:uLnTx/>
                <a:uFillTx/>
                <a:latin typeface="Trebuchet MS" charset="0"/>
                <a:ea typeface="Trebuchet MS" charset="0"/>
                <a:cs typeface="Trebuchet MS" charset="0"/>
              </a:rPr>
              <a:t> 2024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dirty="0">
              <a:ln>
                <a:noFill/>
              </a:ln>
              <a:solidFill>
                <a:srgbClr val="00B0F0"/>
              </a:solidFill>
              <a:effectLst/>
              <a:highlight>
                <a:srgbClr val="FFFF00"/>
              </a:highlight>
              <a:uLnTx/>
              <a:uFillTx/>
              <a:latin typeface="Trebuchet MS" charset="0"/>
              <a:ea typeface="Trebuchet MS" charset="0"/>
              <a:cs typeface="Trebuchet MS" charset="0"/>
            </a:endParaRPr>
          </a:p>
        </p:txBody>
      </p:sp>
      <p:sp>
        <p:nvSpPr>
          <p:cNvPr id="6" name="Rechthoek 5">
            <a:extLst>
              <a:ext uri="{FF2B5EF4-FFF2-40B4-BE49-F238E27FC236}">
                <a16:creationId xmlns:a16="http://schemas.microsoft.com/office/drawing/2014/main" id="{DCA80610-22BB-4834-8175-DF1F93AF0FEB}"/>
              </a:ext>
            </a:extLst>
          </p:cNvPr>
          <p:cNvSpPr/>
          <p:nvPr/>
        </p:nvSpPr>
        <p:spPr>
          <a:xfrm>
            <a:off x="942514" y="936664"/>
            <a:ext cx="10515599" cy="218521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600" i="0" u="none" strike="noStrike" kern="1200" cap="none" spc="0" normalizeH="0" baseline="0" noProof="0" dirty="0">
              <a:ln>
                <a:noFill/>
              </a:ln>
              <a:solidFill>
                <a:prstClr val="black"/>
              </a:solidFill>
              <a:effectLst/>
              <a:highlight>
                <a:srgbClr val="FFFF00"/>
              </a:highlight>
              <a:uLnTx/>
              <a:uFillTx/>
              <a:latin typeface="Trebuchet MS" charset="0"/>
              <a:ea typeface="Trebuchet MS" charset="0"/>
              <a:cs typeface="Trebuchet MS"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lang="nl-NL" sz="2400" dirty="0">
              <a:solidFill>
                <a:prstClr val="black"/>
              </a:solidFill>
              <a:latin typeface="Trebuchet MS"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2400" dirty="0">
              <a:solidFill>
                <a:prstClr val="black"/>
              </a:solidFill>
              <a:latin typeface="Trebuchet MS"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i="0" u="none" strike="noStrike" kern="1200" cap="none" spc="0" normalizeH="0" baseline="0" noProof="0" dirty="0">
              <a:ln>
                <a:noFill/>
              </a:ln>
              <a:solidFill>
                <a:prstClr val="black"/>
              </a:solidFill>
              <a:effectLst/>
              <a:uLnTx/>
              <a:uFillTx/>
              <a:latin typeface="Trebuchet MS"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i="0" u="none" strike="noStrike" kern="1200" cap="none" spc="0" normalizeH="0" baseline="0" noProof="0" dirty="0">
              <a:ln>
                <a:noFill/>
              </a:ln>
              <a:solidFill>
                <a:prstClr val="black"/>
              </a:solidFill>
              <a:effectLst/>
              <a:uLnTx/>
              <a:uFillTx/>
              <a:latin typeface="Trebuchet MS"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i="0" u="none" strike="noStrike" kern="1200" cap="none" spc="0" normalizeH="0" baseline="0" noProof="0" dirty="0">
              <a:ln>
                <a:noFill/>
              </a:ln>
              <a:solidFill>
                <a:prstClr val="black"/>
              </a:solidFill>
              <a:effectLst/>
              <a:uLnTx/>
              <a:uFillTx/>
              <a:latin typeface="Trebuchet MS" charset="0"/>
              <a:ea typeface="Trebuchet MS" charset="0"/>
              <a:cs typeface="Trebuchet MS" charset="0"/>
            </a:endParaRPr>
          </a:p>
        </p:txBody>
      </p:sp>
      <p:sp>
        <p:nvSpPr>
          <p:cNvPr id="4" name="Tekstvak 3">
            <a:extLst>
              <a:ext uri="{FF2B5EF4-FFF2-40B4-BE49-F238E27FC236}">
                <a16:creationId xmlns:a16="http://schemas.microsoft.com/office/drawing/2014/main" id="{2F555ACE-A60D-B24A-947F-AD3D33EF2220}"/>
              </a:ext>
            </a:extLst>
          </p:cNvPr>
          <p:cNvSpPr txBox="1"/>
          <p:nvPr/>
        </p:nvSpPr>
        <p:spPr>
          <a:xfrm>
            <a:off x="733887" y="1325563"/>
            <a:ext cx="9477221" cy="5016758"/>
          </a:xfrm>
          <a:prstGeom prst="rect">
            <a:avLst/>
          </a:prstGeom>
          <a:noFill/>
        </p:spPr>
        <p:txBody>
          <a:bodyPr wrap="square">
            <a:spAutoFit/>
          </a:bodyPr>
          <a:lstStyle/>
          <a:p>
            <a:pPr marL="342900" lvl="0" indent="-342900">
              <a:buSzPts val="1000"/>
              <a:buFont typeface="Symbol" pitchFamily="2" charset="2"/>
              <a:buChar char=""/>
              <a:tabLst>
                <a:tab pos="457200" algn="l"/>
              </a:tabLst>
            </a:pPr>
            <a:r>
              <a:rPr lang="nl-NL" sz="1600" dirty="0">
                <a:solidFill>
                  <a:srgbClr val="000000"/>
                </a:solidFill>
                <a:effectLst/>
                <a:latin typeface="Trebuchet MS" panose="020B0703020202090204" pitchFamily="34" charset="0"/>
                <a:ea typeface="Times New Roman" panose="02020603050405020304" pitchFamily="18" charset="0"/>
                <a:cs typeface="Calibri" panose="020F0502020204030204" pitchFamily="34" charset="0"/>
              </a:rPr>
              <a:t>Als wij u een bevestiging van deelname hebben gestuurd, ontvangt u van ons een factuur. Deze factuur dient binnen 10 dagen voldaan te worden</a:t>
            </a:r>
            <a:r>
              <a:rPr lang="nl-NL" sz="1600" dirty="0">
                <a:solidFill>
                  <a:srgbClr val="202020"/>
                </a:solidFill>
                <a:effectLst/>
                <a:latin typeface="Trebuchet MS" panose="020B0703020202090204" pitchFamily="34" charset="0"/>
                <a:ea typeface="Times New Roman" panose="02020603050405020304" pitchFamily="18" charset="0"/>
                <a:cs typeface="Calibri" panose="020F0502020204030204" pitchFamily="34" charset="0"/>
              </a:rPr>
              <a:t>. Op het aanmeldformulier dienen </a:t>
            </a:r>
            <a:r>
              <a:rPr lang="nl-NL" sz="1600" dirty="0">
                <a:solidFill>
                  <a:srgbClr val="000000"/>
                </a:solidFill>
                <a:effectLst/>
                <a:latin typeface="Trebuchet MS" panose="020B0703020202090204" pitchFamily="34" charset="0"/>
                <a:ea typeface="Times New Roman" panose="02020603050405020304" pitchFamily="18" charset="0"/>
                <a:cs typeface="Calibri" panose="020F0502020204030204" pitchFamily="34" charset="0"/>
              </a:rPr>
              <a:t>daarvoor </a:t>
            </a:r>
            <a:r>
              <a:rPr lang="nl-NL" sz="1600" dirty="0">
                <a:solidFill>
                  <a:srgbClr val="202020"/>
                </a:solidFill>
                <a:effectLst/>
                <a:latin typeface="Trebuchet MS" panose="020B0703020202090204" pitchFamily="34" charset="0"/>
                <a:ea typeface="Times New Roman" panose="02020603050405020304" pitchFamily="18" charset="0"/>
                <a:cs typeface="Calibri" panose="020F0502020204030204" pitchFamily="34" charset="0"/>
              </a:rPr>
              <a:t>alle gegevens ingevuld te worden</a:t>
            </a:r>
            <a:endParaRPr lang="nl-NL" sz="1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SzPts val="1000"/>
              <a:buFont typeface="Symbol" pitchFamily="2" charset="2"/>
              <a:buChar char=""/>
              <a:tabLst>
                <a:tab pos="457200" algn="l"/>
              </a:tabLst>
            </a:pPr>
            <a:r>
              <a:rPr lang="nl-NL" sz="1600" dirty="0">
                <a:solidFill>
                  <a:srgbClr val="202020"/>
                </a:solidFill>
                <a:effectLst/>
                <a:latin typeface="Trebuchet MS" panose="020B0703020202090204" pitchFamily="34" charset="0"/>
                <a:ea typeface="Times New Roman" panose="02020603050405020304" pitchFamily="18" charset="0"/>
                <a:cs typeface="Calibri" panose="020F0502020204030204" pitchFamily="34" charset="0"/>
              </a:rPr>
              <a:t>Voor deze reis geldt als reisdocument uitsluitend een geldig Nederlands paspoort!!! </a:t>
            </a:r>
            <a:r>
              <a:rPr lang="nl-NL" sz="1600" b="1" dirty="0">
                <a:solidFill>
                  <a:srgbClr val="FF0000"/>
                </a:solidFill>
                <a:effectLst/>
                <a:latin typeface="Trebuchet MS" panose="020B0703020202090204" pitchFamily="34" charset="0"/>
                <a:ea typeface="Times New Roman" panose="02020603050405020304" pitchFamily="18" charset="0"/>
                <a:cs typeface="Calibri" panose="020F0502020204030204" pitchFamily="34" charset="0"/>
              </a:rPr>
              <a:t>(let op: een ID-bewijs volstaat NIET!)</a:t>
            </a:r>
            <a:endParaRPr lang="nl-NL"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nl-NL" sz="1600" dirty="0">
                <a:solidFill>
                  <a:srgbClr val="000000"/>
                </a:solidFill>
                <a:effectLst/>
                <a:latin typeface="Trebuchet MS" panose="020B0703020202090204" pitchFamily="34" charset="0"/>
                <a:ea typeface="Times New Roman" panose="02020603050405020304" pitchFamily="18" charset="0"/>
                <a:cs typeface="Calibri" panose="020F0502020204030204" pitchFamily="34" charset="0"/>
              </a:rPr>
              <a:t>U bent zelf verantwoordelijk voor het correct aanleveren van uw persoonlijke gegevens (voor- en achternaam en geboortedatum) zoals deze vermeld staan in uw paspoort. Dienen wij na uw aanmelding een wijziging van uw persoonlijke gegevens door te voeren, wordt er door ons een nieuwe prijsberekening gemaakt. Dat kan betekenen dat het tarief van uw vlucht wijzigt. Wij zijn niet verantwoordelijk voor door u gemaakte eventuele schrijffouten</a:t>
            </a:r>
            <a:endParaRPr lang="nl-NL" sz="16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SzPts val="1000"/>
              <a:buFont typeface="Symbol" pitchFamily="2" charset="2"/>
              <a:buChar char=""/>
              <a:tabLst>
                <a:tab pos="457200" algn="l"/>
              </a:tabLst>
            </a:pPr>
            <a:r>
              <a:rPr lang="nl-NL" sz="1600" dirty="0">
                <a:solidFill>
                  <a:srgbClr val="000000"/>
                </a:solidFill>
                <a:effectLst/>
                <a:latin typeface="Trebuchet MS" panose="020B0703020202090204" pitchFamily="34" charset="0"/>
                <a:ea typeface="Times New Roman" panose="02020603050405020304" pitchFamily="18" charset="0"/>
                <a:cs typeface="Calibri" panose="020F0502020204030204" pitchFamily="34" charset="0"/>
              </a:rPr>
              <a:t>Na aanmelding én betaling van de factuur ontvangt u de definitieve bevestiging van uw deelname alsmede aanvullende informatie. Uw deelname is </a:t>
            </a:r>
            <a:r>
              <a:rPr lang="nl-NL" sz="1600" u="sng" dirty="0">
                <a:solidFill>
                  <a:srgbClr val="000000"/>
                </a:solidFill>
                <a:effectLst/>
                <a:latin typeface="Trebuchet MS" panose="020B0703020202090204" pitchFamily="34" charset="0"/>
                <a:ea typeface="Times New Roman" panose="02020603050405020304" pitchFamily="18" charset="0"/>
                <a:cs typeface="Calibri" panose="020F0502020204030204" pitchFamily="34" charset="0"/>
              </a:rPr>
              <a:t>alleen</a:t>
            </a:r>
            <a:r>
              <a:rPr lang="nl-NL" sz="1600" dirty="0">
                <a:solidFill>
                  <a:srgbClr val="000000"/>
                </a:solidFill>
                <a:effectLst/>
                <a:latin typeface="Trebuchet MS" panose="020B0703020202090204" pitchFamily="34" charset="0"/>
                <a:ea typeface="Times New Roman" panose="02020603050405020304" pitchFamily="18" charset="0"/>
                <a:cs typeface="Calibri" panose="020F0502020204030204" pitchFamily="34" charset="0"/>
              </a:rPr>
              <a:t> definitief als wij uw betaling tijdig hebben ontvangen </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nl-NL" sz="1600" dirty="0">
                <a:solidFill>
                  <a:srgbClr val="000000"/>
                </a:solidFill>
                <a:effectLst/>
                <a:latin typeface="Trebuchet MS" panose="020B0703020202090204" pitchFamily="34" charset="0"/>
                <a:ea typeface="Times New Roman" panose="02020603050405020304" pitchFamily="18" charset="0"/>
                <a:cs typeface="Calibri" panose="020F0502020204030204" pitchFamily="34" charset="0"/>
              </a:rPr>
              <a:t>Annuleren is na betaling van de factuur niet meer mogelijk. Reiskosten worden dan niet gerestitueerd</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buSzPts val="1000"/>
              <a:buFont typeface="Arial" panose="020B0604020202020204" pitchFamily="34" charset="0"/>
              <a:buChar char="•"/>
              <a:tabLst>
                <a:tab pos="457200" algn="l"/>
              </a:tabLst>
            </a:pPr>
            <a:r>
              <a:rPr lang="nl-NL" sz="1600" dirty="0">
                <a:solidFill>
                  <a:srgbClr val="000000"/>
                </a:solidFill>
                <a:effectLst/>
                <a:latin typeface="Trebuchet MS" panose="020B0703020202090204" pitchFamily="34" charset="0"/>
                <a:ea typeface="Times New Roman" panose="02020603050405020304" pitchFamily="18" charset="0"/>
                <a:cs typeface="Calibri" panose="020F0502020204030204" pitchFamily="34" charset="0"/>
              </a:rPr>
              <a:t>U dient als deelnemer zelf zorg te dragen voor uw verzekeringen (reis-, annulerings- en zorgverzekering)</a:t>
            </a:r>
          </a:p>
          <a:p>
            <a:pPr marL="285750" lvl="0" indent="-285750">
              <a:buSzPts val="1000"/>
              <a:buFont typeface="Arial" panose="020B0604020202020204" pitchFamily="34" charset="0"/>
              <a:buChar char="•"/>
              <a:tabLst>
                <a:tab pos="457200" algn="l"/>
              </a:tabLst>
            </a:pPr>
            <a:r>
              <a:rPr lang="nl-NL" sz="1600" dirty="0">
                <a:solidFill>
                  <a:srgbClr val="000000"/>
                </a:solidFill>
                <a:latin typeface="Trebuchet MS" panose="020B0703020202090204" pitchFamily="34" charset="0"/>
                <a:cs typeface="Calibri" panose="020F0502020204030204" pitchFamily="34" charset="0"/>
              </a:rPr>
              <a:t>Stichting Warmtenetwerk kan op geen enkele wijze aansprakelijk worden gesteld </a:t>
            </a:r>
            <a:r>
              <a:rPr lang="nl-NL" sz="1600">
                <a:solidFill>
                  <a:srgbClr val="000000"/>
                </a:solidFill>
                <a:latin typeface="Trebuchet MS" panose="020B0703020202090204" pitchFamily="34" charset="0"/>
                <a:cs typeface="Calibri" panose="020F0502020204030204" pitchFamily="34" charset="0"/>
              </a:rPr>
              <a:t>voor mogelijke gevolgen </a:t>
            </a:r>
            <a:r>
              <a:rPr lang="nl-NL" sz="1600" dirty="0">
                <a:solidFill>
                  <a:srgbClr val="000000"/>
                </a:solidFill>
                <a:latin typeface="Trebuchet MS" panose="020B0703020202090204" pitchFamily="34" charset="0"/>
                <a:cs typeface="Calibri" panose="020F0502020204030204" pitchFamily="34" charset="0"/>
              </a:rPr>
              <a:t>van aangepaste vluchttijden bij de luchtvaartmaatschappij, dit is voor eigen risico van de deelnemer </a:t>
            </a:r>
          </a:p>
        </p:txBody>
      </p:sp>
    </p:spTree>
    <p:extLst>
      <p:ext uri="{BB962C8B-B14F-4D97-AF65-F5344CB8AC3E}">
        <p14:creationId xmlns:p14="http://schemas.microsoft.com/office/powerpoint/2010/main" val="320550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kstvak 3"/>
          <p:cNvSpPr txBox="1"/>
          <p:nvPr/>
        </p:nvSpPr>
        <p:spPr>
          <a:xfrm>
            <a:off x="10948087" y="1272746"/>
            <a:ext cx="184731" cy="369332"/>
          </a:xfrm>
          <a:prstGeom prst="rect">
            <a:avLst/>
          </a:prstGeom>
          <a:noFill/>
        </p:spPr>
        <p:txBody>
          <a:bodyPr wrap="none" rtlCol="0">
            <a:spAutoFit/>
          </a:bodyPr>
          <a:lstStyle/>
          <a:p>
            <a:endParaRPr lang="nl-NL"/>
          </a:p>
        </p:txBody>
      </p:sp>
    </p:spTree>
    <p:extLst>
      <p:ext uri="{BB962C8B-B14F-4D97-AF65-F5344CB8AC3E}">
        <p14:creationId xmlns:p14="http://schemas.microsoft.com/office/powerpoint/2010/main" val="1368119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6C0AB3-D273-4E50-9307-ADFDAAEF0B1D}"/>
              </a:ext>
            </a:extLst>
          </p:cNvPr>
          <p:cNvSpPr>
            <a:spLocks noGrp="1"/>
          </p:cNvSpPr>
          <p:nvPr>
            <p:ph type="title"/>
          </p:nvPr>
        </p:nvSpPr>
        <p:spPr>
          <a:xfrm>
            <a:off x="787745" y="978431"/>
            <a:ext cx="7966175" cy="818095"/>
          </a:xfrm>
        </p:spPr>
        <p:txBody>
          <a:bodyPr>
            <a:normAutofit/>
          </a:bodyPr>
          <a:lstStyle/>
          <a:p>
            <a:r>
              <a:rPr lang="nl-NL" sz="3600" dirty="0">
                <a:latin typeface="Trebuchet MS" charset="0"/>
                <a:ea typeface="Trebuchet MS" charset="0"/>
                <a:cs typeface="Trebuchet MS" charset="0"/>
              </a:rPr>
              <a:t>Warmtenetwerk studiereizen</a:t>
            </a:r>
          </a:p>
        </p:txBody>
      </p:sp>
      <p:sp>
        <p:nvSpPr>
          <p:cNvPr id="4" name="Tekstvak 3"/>
          <p:cNvSpPr txBox="1"/>
          <p:nvPr/>
        </p:nvSpPr>
        <p:spPr>
          <a:xfrm>
            <a:off x="9537347" y="183339"/>
            <a:ext cx="149912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b="1" dirty="0">
                <a:solidFill>
                  <a:srgbClr val="00B0F0"/>
                </a:solidFill>
                <a:latin typeface="Trebuchet MS" charset="0"/>
                <a:ea typeface="Trebuchet MS" charset="0"/>
                <a:cs typeface="Trebuchet MS" charset="0"/>
              </a:rPr>
              <a:t>S</a:t>
            </a:r>
            <a:r>
              <a:rPr kumimoji="0" lang="nl-NL" sz="1400" b="1" i="0" u="none" strike="noStrike" kern="1200" cap="none" spc="0" normalizeH="0" baseline="0" noProof="0" dirty="0" err="1">
                <a:ln>
                  <a:noFill/>
                </a:ln>
                <a:solidFill>
                  <a:srgbClr val="00B0F0"/>
                </a:solidFill>
                <a:effectLst/>
                <a:uLnTx/>
                <a:uFillTx/>
                <a:latin typeface="Trebuchet MS" charset="0"/>
                <a:ea typeface="Trebuchet MS" charset="0"/>
                <a:cs typeface="Trebuchet MS" charset="0"/>
              </a:rPr>
              <a:t>tudiereis</a:t>
            </a:r>
            <a:r>
              <a:rPr kumimoji="0" lang="nl-NL" sz="1400" b="1" i="0" u="none" strike="noStrike" kern="1200" cap="none" spc="0" normalizeH="0" baseline="0" noProof="0" dirty="0">
                <a:ln>
                  <a:noFill/>
                </a:ln>
                <a:solidFill>
                  <a:srgbClr val="00B0F0"/>
                </a:solidFill>
                <a:effectLst/>
                <a:uLnTx/>
                <a:uFillTx/>
                <a:latin typeface="Trebuchet MS" charset="0"/>
                <a:ea typeface="Trebuchet MS" charset="0"/>
                <a:cs typeface="Trebuchet MS" charset="0"/>
              </a:rPr>
              <a:t> 2024</a:t>
            </a:r>
          </a:p>
        </p:txBody>
      </p:sp>
      <p:sp>
        <p:nvSpPr>
          <p:cNvPr id="8" name="Rechthoek 7">
            <a:extLst>
              <a:ext uri="{FF2B5EF4-FFF2-40B4-BE49-F238E27FC236}">
                <a16:creationId xmlns:a16="http://schemas.microsoft.com/office/drawing/2014/main" id="{4C8C4413-64D6-4F27-A251-7507EFC77D77}"/>
              </a:ext>
            </a:extLst>
          </p:cNvPr>
          <p:cNvSpPr/>
          <p:nvPr/>
        </p:nvSpPr>
        <p:spPr>
          <a:xfrm>
            <a:off x="787745" y="1689345"/>
            <a:ext cx="10350330" cy="5632311"/>
          </a:xfrm>
          <a:prstGeom prst="rect">
            <a:avLst/>
          </a:prstGeom>
        </p:spPr>
        <p:txBody>
          <a:bodyPr wrap="square">
            <a:spAutoFit/>
          </a:bodyPr>
          <a:lstStyle/>
          <a:p>
            <a:r>
              <a:rPr lang="nl-NL" sz="2000" dirty="0">
                <a:latin typeface="Trebuchet MS" charset="0"/>
                <a:ea typeface="Trebuchet MS" charset="0"/>
                <a:cs typeface="Trebuchet MS" charset="0"/>
              </a:rPr>
              <a:t>Sinds jaar en dag organiseert Stichting Warmtenetwerk jaarlijks een hoog gewaardeerde buitenlandse studiereis. Afgelopen jaren hebben wij al mooie plekken bezocht, zoals Finland, Denenmarken en Duitsland. Dit jaar reizen we af naar onze Britse buren en bezoeken wij de mooie stad Londen!</a:t>
            </a:r>
            <a:endParaRPr lang="nl-NL" sz="2000" strike="sngStrike" dirty="0">
              <a:latin typeface="Trebuchet MS" charset="0"/>
              <a:ea typeface="Trebuchet MS" charset="0"/>
              <a:cs typeface="Trebuchet MS" charset="0"/>
            </a:endParaRPr>
          </a:p>
          <a:p>
            <a:endParaRPr lang="nl-NL" sz="2000" dirty="0">
              <a:latin typeface="Trebuchet MS" charset="0"/>
              <a:ea typeface="Trebuchet MS" charset="0"/>
              <a:cs typeface="Trebuchet MS" charset="0"/>
            </a:endParaRPr>
          </a:p>
          <a:p>
            <a:r>
              <a:rPr lang="nl-NL" sz="2000" dirty="0">
                <a:latin typeface="Trebuchet MS" charset="0"/>
                <a:ea typeface="Trebuchet MS" charset="0"/>
                <a:cs typeface="Trebuchet MS" charset="0"/>
              </a:rPr>
              <a:t>Het vormt voor velen een uitgelezen kans om samen met vakgenoten enkele dagen te worden ondergedompeld in buitenlandse </a:t>
            </a:r>
            <a:r>
              <a:rPr lang="nl-NL" sz="2000" dirty="0" err="1">
                <a:latin typeface="Trebuchet MS" charset="0"/>
                <a:ea typeface="Trebuchet MS" charset="0"/>
                <a:cs typeface="Trebuchet MS" charset="0"/>
              </a:rPr>
              <a:t>warmtenetactiviteiten</a:t>
            </a:r>
            <a:r>
              <a:rPr lang="nl-NL" sz="2000" dirty="0">
                <a:latin typeface="Trebuchet MS" charset="0"/>
                <a:ea typeface="Trebuchet MS" charset="0"/>
                <a:cs typeface="Trebuchet MS" charset="0"/>
              </a:rPr>
              <a:t>. Er is altijd een afwisselend programma met presentaties, discussies en het bezoeken van warmteprojecten Dit biedt niet alleen de kans om de zaken eens heel anders te bekijken, maar ook om nieuwe ideeën op te doen. Daarnaast biedt het ook de mogelijkheid om diverse branchegenoten, op de een of andere manier verbonden met warmtenetten, beter te leren kennen en zo de blik op de warmtetransitie te verruimen. </a:t>
            </a:r>
          </a:p>
          <a:p>
            <a:endParaRPr lang="nl-NL" sz="2000" dirty="0">
              <a:latin typeface="Trebuchet MS" charset="0"/>
              <a:ea typeface="Trebuchet MS" charset="0"/>
              <a:cs typeface="Trebuchet MS" charset="0"/>
            </a:endParaRPr>
          </a:p>
          <a:p>
            <a:r>
              <a:rPr lang="nl-NL" sz="2000" dirty="0">
                <a:latin typeface="Trebuchet MS" charset="0"/>
                <a:ea typeface="Trebuchet MS" charset="0"/>
                <a:cs typeface="Trebuchet MS" charset="0"/>
              </a:rPr>
              <a:t>We streven daarom naar een brede samenstelling van de groep: warmtebedrijven, overheden, adviseurs, onderzoekers, leveranciers, aannemers, vastgoedeigenaren, etc. </a:t>
            </a:r>
          </a:p>
          <a:p>
            <a:endParaRPr lang="nl-NL" sz="2000" dirty="0">
              <a:latin typeface="Trebuchet MS" charset="0"/>
              <a:ea typeface="Trebuchet MS" charset="0"/>
              <a:cs typeface="Trebuchet MS" charset="0"/>
            </a:endParaRPr>
          </a:p>
          <a:p>
            <a:endParaRPr lang="nl-NL" sz="2000" dirty="0">
              <a:latin typeface="Trebuchet MS" charset="0"/>
              <a:ea typeface="Trebuchet MS" charset="0"/>
              <a:cs typeface="Trebuchet MS" charset="0"/>
            </a:endParaRPr>
          </a:p>
          <a:p>
            <a:endParaRPr lang="nl-NL" sz="2000" dirty="0">
              <a:latin typeface="Trebuchet MS" charset="0"/>
              <a:ea typeface="Trebuchet MS" charset="0"/>
              <a:cs typeface="Trebuchet MS" charset="0"/>
            </a:endParaRPr>
          </a:p>
        </p:txBody>
      </p:sp>
    </p:spTree>
    <p:extLst>
      <p:ext uri="{BB962C8B-B14F-4D97-AF65-F5344CB8AC3E}">
        <p14:creationId xmlns:p14="http://schemas.microsoft.com/office/powerpoint/2010/main" val="2705999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6C0AB3-D273-4E50-9307-ADFDAAEF0B1D}"/>
              </a:ext>
            </a:extLst>
          </p:cNvPr>
          <p:cNvSpPr>
            <a:spLocks noGrp="1"/>
          </p:cNvSpPr>
          <p:nvPr>
            <p:ph type="title"/>
          </p:nvPr>
        </p:nvSpPr>
        <p:spPr>
          <a:xfrm>
            <a:off x="686145" y="1472560"/>
            <a:ext cx="7966175" cy="818095"/>
          </a:xfrm>
        </p:spPr>
        <p:txBody>
          <a:bodyPr>
            <a:normAutofit/>
          </a:bodyPr>
          <a:lstStyle/>
          <a:p>
            <a:r>
              <a:rPr lang="nl-NL" sz="3600" dirty="0">
                <a:latin typeface="Trebuchet MS" charset="0"/>
                <a:ea typeface="Trebuchet MS" charset="0"/>
                <a:cs typeface="Trebuchet MS" charset="0"/>
              </a:rPr>
              <a:t>Studiereis 2024</a:t>
            </a:r>
          </a:p>
        </p:txBody>
      </p:sp>
      <p:sp>
        <p:nvSpPr>
          <p:cNvPr id="4" name="Tekstvak 3"/>
          <p:cNvSpPr txBox="1"/>
          <p:nvPr/>
        </p:nvSpPr>
        <p:spPr>
          <a:xfrm>
            <a:off x="9537347" y="183339"/>
            <a:ext cx="1499128" cy="523220"/>
          </a:xfrm>
          <a:prstGeom prst="rect">
            <a:avLst/>
          </a:prstGeom>
          <a:noFill/>
        </p:spPr>
        <p:txBody>
          <a:bodyPr wrap="none" rtlCol="0">
            <a:spAutoFit/>
          </a:bodyPr>
          <a:lstStyle/>
          <a:p>
            <a:pPr>
              <a:defRPr/>
            </a:pPr>
            <a:r>
              <a:rPr lang="nl-NL" sz="1400" b="1" dirty="0">
                <a:solidFill>
                  <a:srgbClr val="00B0F0"/>
                </a:solidFill>
                <a:latin typeface="Trebuchet MS" charset="0"/>
                <a:ea typeface="Trebuchet MS" charset="0"/>
                <a:cs typeface="Trebuchet MS" charset="0"/>
              </a:rPr>
              <a:t>S</a:t>
            </a:r>
            <a:r>
              <a:rPr kumimoji="0" lang="nl-NL" sz="1400" b="1" i="0" u="none" strike="noStrike" kern="1200" cap="none" spc="0" normalizeH="0" baseline="0" noProof="0" dirty="0" err="1">
                <a:ln>
                  <a:noFill/>
                </a:ln>
                <a:solidFill>
                  <a:srgbClr val="00B0F0"/>
                </a:solidFill>
                <a:effectLst/>
                <a:uLnTx/>
                <a:uFillTx/>
                <a:latin typeface="Trebuchet MS" charset="0"/>
                <a:ea typeface="Trebuchet MS" charset="0"/>
                <a:cs typeface="Trebuchet MS" charset="0"/>
              </a:rPr>
              <a:t>tudiereis</a:t>
            </a:r>
            <a:r>
              <a:rPr kumimoji="0" lang="nl-NL" sz="1400" b="1" i="0" u="none" strike="noStrike" kern="1200" cap="none" spc="0" normalizeH="0" baseline="0" noProof="0" dirty="0">
                <a:ln>
                  <a:noFill/>
                </a:ln>
                <a:solidFill>
                  <a:srgbClr val="00B0F0"/>
                </a:solidFill>
                <a:effectLst/>
                <a:uLnTx/>
                <a:uFillTx/>
                <a:latin typeface="Trebuchet MS" charset="0"/>
                <a:ea typeface="Trebuchet MS" charset="0"/>
                <a:cs typeface="Trebuchet MS" charset="0"/>
              </a:rPr>
              <a:t> 2024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dirty="0">
              <a:ln>
                <a:noFill/>
              </a:ln>
              <a:solidFill>
                <a:srgbClr val="00B0F0"/>
              </a:solidFill>
              <a:effectLst/>
              <a:uLnTx/>
              <a:uFillTx/>
              <a:latin typeface="Trebuchet MS" charset="0"/>
              <a:ea typeface="Trebuchet MS" charset="0"/>
              <a:cs typeface="Trebuchet MS" charset="0"/>
            </a:endParaRPr>
          </a:p>
        </p:txBody>
      </p:sp>
      <p:sp>
        <p:nvSpPr>
          <p:cNvPr id="8" name="Rechthoek 7">
            <a:extLst>
              <a:ext uri="{FF2B5EF4-FFF2-40B4-BE49-F238E27FC236}">
                <a16:creationId xmlns:a16="http://schemas.microsoft.com/office/drawing/2014/main" id="{4C8C4413-64D6-4F27-A251-7507EFC77D77}"/>
              </a:ext>
            </a:extLst>
          </p:cNvPr>
          <p:cNvSpPr/>
          <p:nvPr/>
        </p:nvSpPr>
        <p:spPr>
          <a:xfrm>
            <a:off x="686145" y="2056193"/>
            <a:ext cx="10350330" cy="34778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Trebuchet MS" charset="0"/>
              <a:ea typeface="Trebuchet MS" charset="0"/>
              <a:cs typeface="Trebuchet MS"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Trebuchet MS" charset="0"/>
                <a:ea typeface="Trebuchet MS" charset="0"/>
                <a:cs typeface="Trebuchet MS" charset="0"/>
              </a:rPr>
              <a:t>We gaan dit jaar wederom interessante locaties bezoeken van o.a. </a:t>
            </a:r>
            <a:r>
              <a:rPr lang="nl-NL" sz="2000" dirty="0">
                <a:solidFill>
                  <a:prstClr val="black"/>
                </a:solidFill>
                <a:latin typeface="Trebuchet MS" charset="0"/>
                <a:ea typeface="Trebuchet MS" charset="0"/>
                <a:cs typeface="Trebuchet MS" charset="0"/>
              </a:rPr>
              <a:t>e</a:t>
            </a:r>
            <a:r>
              <a:rPr kumimoji="0" lang="nl-NL" sz="2000" b="0" i="0" u="none" strike="noStrike" kern="1200" cap="none" spc="0" normalizeH="0" baseline="0" noProof="0" dirty="0" err="1">
                <a:ln>
                  <a:noFill/>
                </a:ln>
                <a:solidFill>
                  <a:prstClr val="black"/>
                </a:solidFill>
                <a:effectLst/>
                <a:uLnTx/>
                <a:uFillTx/>
                <a:latin typeface="Trebuchet MS" charset="0"/>
                <a:ea typeface="Trebuchet MS" charset="0"/>
                <a:cs typeface="Trebuchet MS" charset="0"/>
              </a:rPr>
              <a:t>nergiebedrijven</a:t>
            </a:r>
            <a:r>
              <a:rPr lang="nl-NL" sz="2000" dirty="0">
                <a:solidFill>
                  <a:prstClr val="black"/>
                </a:solidFill>
                <a:latin typeface="Trebuchet MS" charset="0"/>
                <a:ea typeface="Trebuchet MS" charset="0"/>
                <a:cs typeface="Trebuchet MS" charset="0"/>
              </a:rPr>
              <a:t> </a:t>
            </a:r>
            <a:r>
              <a:rPr kumimoji="0" lang="nl-NL" sz="2000" b="0" i="0" u="none" strike="noStrike" kern="1200" cap="none" spc="0" normalizeH="0" baseline="0" noProof="0" dirty="0">
                <a:ln>
                  <a:noFill/>
                </a:ln>
                <a:solidFill>
                  <a:prstClr val="black"/>
                </a:solidFill>
                <a:effectLst/>
                <a:uLnTx/>
                <a:uFillTx/>
                <a:latin typeface="Trebuchet MS" charset="0"/>
                <a:ea typeface="Trebuchet MS" charset="0"/>
                <a:cs typeface="Trebuchet MS" charset="0"/>
              </a:rPr>
              <a:t>en </a:t>
            </a:r>
            <a:r>
              <a:rPr lang="nl-NL" sz="2000" dirty="0">
                <a:solidFill>
                  <a:prstClr val="black"/>
                </a:solidFill>
                <a:latin typeface="Trebuchet MS" charset="0"/>
                <a:ea typeface="Trebuchet MS" charset="0"/>
                <a:cs typeface="Trebuchet MS" charset="0"/>
              </a:rPr>
              <a:t>p</a:t>
            </a:r>
            <a:r>
              <a:rPr kumimoji="0" lang="nl-NL" sz="2000" b="0" i="0" u="none" strike="noStrike" kern="1200" cap="none" spc="0" normalizeH="0" baseline="0" noProof="0" dirty="0" err="1">
                <a:ln>
                  <a:noFill/>
                </a:ln>
                <a:solidFill>
                  <a:prstClr val="black"/>
                </a:solidFill>
                <a:effectLst/>
                <a:uLnTx/>
                <a:uFillTx/>
                <a:latin typeface="Trebuchet MS" charset="0"/>
                <a:ea typeface="Trebuchet MS" charset="0"/>
                <a:cs typeface="Trebuchet MS" charset="0"/>
              </a:rPr>
              <a:t>roductielocaties</a:t>
            </a:r>
            <a:r>
              <a:rPr kumimoji="0" lang="nl-NL" sz="2000" b="0" i="0" u="none" strike="noStrike" kern="1200" cap="none" spc="0" normalizeH="0" baseline="0" noProof="0" dirty="0">
                <a:ln>
                  <a:noFill/>
                </a:ln>
                <a:solidFill>
                  <a:prstClr val="black"/>
                </a:solidFill>
                <a:effectLst/>
                <a:uLnTx/>
                <a:uFillTx/>
                <a:latin typeface="Trebuchet MS" charset="0"/>
                <a:ea typeface="Trebuchet MS" charset="0"/>
                <a:cs typeface="Trebuchet MS"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2000" dirty="0">
              <a:solidFill>
                <a:prstClr val="black"/>
              </a:solidFill>
              <a:latin typeface="Trebuchet MS" charset="0"/>
              <a:ea typeface="Trebuchet MS" charset="0"/>
              <a:cs typeface="Trebuchet MS"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2000" dirty="0">
                <a:solidFill>
                  <a:prstClr val="black"/>
                </a:solidFill>
                <a:latin typeface="Trebuchet MS" charset="0"/>
                <a:ea typeface="Trebuchet MS" charset="0"/>
                <a:cs typeface="Trebuchet MS" charset="0"/>
              </a:rPr>
              <a:t>Tevens</a:t>
            </a:r>
            <a:r>
              <a:rPr kumimoji="0" lang="nl-NL" sz="2000" b="0" i="0" u="none" strike="noStrike" kern="1200" cap="none" spc="0" normalizeH="0" baseline="0" noProof="0" dirty="0">
                <a:ln>
                  <a:noFill/>
                </a:ln>
                <a:solidFill>
                  <a:prstClr val="black"/>
                </a:solidFill>
                <a:effectLst/>
                <a:uLnTx/>
                <a:uFillTx/>
                <a:latin typeface="Trebuchet MS" charset="0"/>
                <a:ea typeface="Trebuchet MS" charset="0"/>
                <a:cs typeface="Trebuchet MS" charset="0"/>
              </a:rPr>
              <a:t> krijgen wij de mogelijkheid om </a:t>
            </a:r>
            <a:r>
              <a:rPr kumimoji="0" lang="nl-NL" sz="2000" b="0" i="0" u="none" strike="noStrike" kern="1200" cap="none" spc="0" normalizeH="0" baseline="0" noProof="0" dirty="0">
                <a:ln>
                  <a:noFill/>
                </a:ln>
                <a:effectLst/>
                <a:uLnTx/>
                <a:uFillTx/>
                <a:latin typeface="Trebuchet MS" charset="0"/>
                <a:ea typeface="Trebuchet MS" charset="0"/>
                <a:cs typeface="Trebuchet MS" charset="0"/>
              </a:rPr>
              <a:t>door middel van </a:t>
            </a:r>
            <a:r>
              <a:rPr kumimoji="0" lang="nl-NL" sz="2000" b="0" i="0" u="none" strike="noStrike" kern="1200" cap="none" spc="0" normalizeH="0" baseline="0" noProof="0" dirty="0">
                <a:ln>
                  <a:noFill/>
                </a:ln>
                <a:solidFill>
                  <a:prstClr val="black"/>
                </a:solidFill>
                <a:effectLst/>
                <a:uLnTx/>
                <a:uFillTx/>
                <a:latin typeface="Trebuchet MS" charset="0"/>
                <a:ea typeface="Trebuchet MS" charset="0"/>
                <a:cs typeface="Trebuchet MS" charset="0"/>
              </a:rPr>
              <a:t>een paneldiscussie vragen te stellen over welke uitdagingen de Britste overheid met betrekking tot de energietransitie ziet. Het programma omvat een mooie mix van beleid en techniek waardoor het programma bij ieders interesse aansluiting vindt.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Trebuchet MS" charset="0"/>
              <a:ea typeface="Trebuchet MS" charset="0"/>
              <a:cs typeface="Trebuchet MS"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dirty="0">
                <a:ln>
                  <a:noFill/>
                </a:ln>
                <a:solidFill>
                  <a:prstClr val="black"/>
                </a:solidFill>
                <a:effectLst/>
                <a:uLnTx/>
                <a:uFillTx/>
                <a:latin typeface="Trebuchet MS" charset="0"/>
                <a:ea typeface="Trebuchet MS" charset="0"/>
                <a:cs typeface="Trebuchet MS" charset="0"/>
              </a:rPr>
              <a:t>De reis zal dit jaar per vliegtuig plaatsvinden. Hoewel we duurzaam reizen prefereren, bleek de treinoptie zowel qua tijd als qua kosten onhaalbaar te zijn.</a:t>
            </a:r>
          </a:p>
        </p:txBody>
      </p:sp>
    </p:spTree>
    <p:extLst>
      <p:ext uri="{BB962C8B-B14F-4D97-AF65-F5344CB8AC3E}">
        <p14:creationId xmlns:p14="http://schemas.microsoft.com/office/powerpoint/2010/main" val="802959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6C0AB3-D273-4E50-9307-ADFDAAEF0B1D}"/>
              </a:ext>
            </a:extLst>
          </p:cNvPr>
          <p:cNvSpPr>
            <a:spLocks noGrp="1"/>
          </p:cNvSpPr>
          <p:nvPr>
            <p:ph type="title"/>
          </p:nvPr>
        </p:nvSpPr>
        <p:spPr>
          <a:xfrm>
            <a:off x="686145" y="1472560"/>
            <a:ext cx="7966175" cy="818095"/>
          </a:xfrm>
        </p:spPr>
        <p:txBody>
          <a:bodyPr>
            <a:normAutofit/>
          </a:bodyPr>
          <a:lstStyle/>
          <a:p>
            <a:r>
              <a:rPr lang="nl-NL" sz="3600" dirty="0">
                <a:latin typeface="Trebuchet MS" charset="0"/>
                <a:ea typeface="Trebuchet MS" charset="0"/>
                <a:cs typeface="Trebuchet MS" charset="0"/>
              </a:rPr>
              <a:t>Programma studiereis 2024</a:t>
            </a:r>
          </a:p>
        </p:txBody>
      </p:sp>
      <p:sp>
        <p:nvSpPr>
          <p:cNvPr id="4" name="Tekstvak 3"/>
          <p:cNvSpPr txBox="1"/>
          <p:nvPr/>
        </p:nvSpPr>
        <p:spPr>
          <a:xfrm>
            <a:off x="9537347" y="183339"/>
            <a:ext cx="149912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00B0F0"/>
                </a:solidFill>
                <a:effectLst/>
                <a:uLnTx/>
                <a:uFillTx/>
                <a:latin typeface="Trebuchet MS" charset="0"/>
                <a:ea typeface="Trebuchet MS" charset="0"/>
                <a:cs typeface="Trebuchet MS" charset="0"/>
              </a:rPr>
              <a:t>S</a:t>
            </a:r>
            <a:r>
              <a:rPr kumimoji="0" lang="nl-NL" sz="1400" b="1" i="0" u="none" strike="noStrike" kern="1200" cap="none" spc="0" normalizeH="0" baseline="0" noProof="0" dirty="0" err="1">
                <a:ln>
                  <a:noFill/>
                </a:ln>
                <a:solidFill>
                  <a:srgbClr val="00B0F0"/>
                </a:solidFill>
                <a:effectLst/>
                <a:uLnTx/>
                <a:uFillTx/>
                <a:latin typeface="Trebuchet MS" charset="0"/>
                <a:ea typeface="Trebuchet MS" charset="0"/>
                <a:cs typeface="Trebuchet MS" charset="0"/>
              </a:rPr>
              <a:t>tudiereis</a:t>
            </a:r>
            <a:r>
              <a:rPr kumimoji="0" lang="nl-NL" sz="1400" b="1" i="0" u="none" strike="noStrike" kern="1200" cap="none" spc="0" normalizeH="0" baseline="0" noProof="0" dirty="0">
                <a:ln>
                  <a:noFill/>
                </a:ln>
                <a:solidFill>
                  <a:srgbClr val="00B0F0"/>
                </a:solidFill>
                <a:effectLst/>
                <a:uLnTx/>
                <a:uFillTx/>
                <a:latin typeface="Trebuchet MS" charset="0"/>
                <a:ea typeface="Trebuchet MS" charset="0"/>
                <a:cs typeface="Trebuchet MS" charset="0"/>
              </a:rPr>
              <a:t> 2024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dirty="0">
              <a:ln>
                <a:noFill/>
              </a:ln>
              <a:solidFill>
                <a:srgbClr val="00B0F0"/>
              </a:solidFill>
              <a:effectLst/>
              <a:uLnTx/>
              <a:uFillTx/>
              <a:latin typeface="Trebuchet MS" charset="0"/>
              <a:ea typeface="Trebuchet MS" charset="0"/>
              <a:cs typeface="Trebuchet MS" charset="0"/>
            </a:endParaRPr>
          </a:p>
        </p:txBody>
      </p:sp>
      <p:sp>
        <p:nvSpPr>
          <p:cNvPr id="8" name="Rechthoek 7">
            <a:extLst>
              <a:ext uri="{FF2B5EF4-FFF2-40B4-BE49-F238E27FC236}">
                <a16:creationId xmlns:a16="http://schemas.microsoft.com/office/drawing/2014/main" id="{4C8C4413-64D6-4F27-A251-7507EFC77D77}"/>
              </a:ext>
            </a:extLst>
          </p:cNvPr>
          <p:cNvSpPr/>
          <p:nvPr/>
        </p:nvSpPr>
        <p:spPr>
          <a:xfrm>
            <a:off x="686145" y="2290655"/>
            <a:ext cx="10350330"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Trebuchet MS" charset="0"/>
              <a:ea typeface="Trebuchet MS" charset="0"/>
              <a:cs typeface="Trebuchet MS"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Trebuchet MS" charset="0"/>
                <a:ea typeface="Trebuchet MS" charset="0"/>
                <a:cs typeface="Trebuchet MS" charset="0"/>
              </a:rPr>
              <a:t>Op dit moment wordt achter de schermen hard gewerkt aan het vaststellen van het definitieve programma. Omdat de Warmtenetwerk Studiereizen altijd erg populair zijn en deze </a:t>
            </a:r>
            <a:r>
              <a:rPr lang="nl-NL" sz="2000" dirty="0">
                <a:solidFill>
                  <a:prstClr val="black"/>
                </a:solidFill>
                <a:latin typeface="Trebuchet MS" charset="0"/>
                <a:ea typeface="Trebuchet MS" charset="0"/>
                <a:cs typeface="Trebuchet MS" charset="0"/>
              </a:rPr>
              <a:t>snel volgeboekt raken, is aanmelden nú al mogelijk!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1" u="none" strike="noStrike" kern="1200" cap="none" spc="0" normalizeH="0" baseline="0" noProof="0" dirty="0">
              <a:ln>
                <a:noFill/>
              </a:ln>
              <a:solidFill>
                <a:prstClr val="black"/>
              </a:solidFill>
              <a:effectLst/>
              <a:uLnTx/>
              <a:uFillTx/>
              <a:latin typeface="Trebuchet MS" panose="020B0703020202090204" pitchFamily="34" charset="0"/>
              <a:ea typeface="Trebuchet MS" charset="0"/>
              <a:cs typeface="Trebuchet MS"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2000" b="1" dirty="0">
                <a:solidFill>
                  <a:srgbClr val="0D0D0D"/>
                </a:solidFill>
                <a:highlight>
                  <a:srgbClr val="FFFFFF"/>
                </a:highlight>
                <a:latin typeface="Trebuchet MS" panose="020B0703020202090204" pitchFamily="34" charset="0"/>
              </a:rPr>
              <a:t>Op de volgende pagina’s</a:t>
            </a:r>
            <a:r>
              <a:rPr lang="nl-NL" sz="2000" b="1" u="none" strike="noStrike" dirty="0">
                <a:solidFill>
                  <a:srgbClr val="0D0D0D"/>
                </a:solidFill>
                <a:effectLst/>
                <a:highlight>
                  <a:srgbClr val="FFFFFF"/>
                </a:highlight>
                <a:latin typeface="Trebuchet MS" panose="020B0703020202090204" pitchFamily="34" charset="0"/>
              </a:rPr>
              <a:t> leest u het voorlopige programma. Let op: er kunnen nog kleine wijzigingen plaatsvinden, maar de vluchttijden zijn definitief.</a:t>
            </a:r>
            <a:endParaRPr kumimoji="0" lang="nl-NL" sz="2000" b="1" u="none" strike="noStrike" kern="1200" cap="none" spc="0" normalizeH="0" baseline="0" noProof="0" dirty="0">
              <a:ln>
                <a:noFill/>
              </a:ln>
              <a:solidFill>
                <a:prstClr val="black"/>
              </a:solidFill>
              <a:effectLst/>
              <a:uLnTx/>
              <a:uFillTx/>
              <a:latin typeface="Trebuchet MS" panose="020B0703020202090204" pitchFamily="34" charset="0"/>
              <a:ea typeface="Trebuchet MS" charset="0"/>
              <a:cs typeface="Trebuchet MS" charset="0"/>
            </a:endParaRPr>
          </a:p>
        </p:txBody>
      </p:sp>
    </p:spTree>
    <p:extLst>
      <p:ext uri="{BB962C8B-B14F-4D97-AF65-F5344CB8AC3E}">
        <p14:creationId xmlns:p14="http://schemas.microsoft.com/office/powerpoint/2010/main" val="3985379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4C8C4413-64D6-4F27-A251-7507EFC77D77}"/>
              </a:ext>
            </a:extLst>
          </p:cNvPr>
          <p:cNvSpPr/>
          <p:nvPr/>
        </p:nvSpPr>
        <p:spPr>
          <a:xfrm>
            <a:off x="658754" y="1508534"/>
            <a:ext cx="7219154" cy="39703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effectLst/>
                <a:uLnTx/>
                <a:uFillTx/>
                <a:latin typeface="Trebuchet MS" charset="0"/>
                <a:ea typeface="Trebuchet MS" charset="0"/>
                <a:cs typeface="Trebuchet MS" charset="0"/>
              </a:rPr>
              <a:t>Woensdag 2 oktober 2024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b="1" i="0" u="none" strike="noStrike" kern="1200" cap="none" spc="0" normalizeH="0" baseline="0" noProof="0" dirty="0">
              <a:ln>
                <a:noFill/>
              </a:ln>
              <a:effectLst/>
              <a:uLnTx/>
              <a:uFillTx/>
              <a:latin typeface="Trebuchet MS" charset="0"/>
              <a:ea typeface="Trebuchet MS" charset="0"/>
              <a:cs typeface="Trebuchet MS"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nl-NL" sz="2000" b="0" i="0" u="none" strike="noStrike" kern="1200" cap="none" spc="0" normalizeH="0" baseline="0" noProof="0" dirty="0">
                <a:ln>
                  <a:noFill/>
                </a:ln>
                <a:effectLst/>
                <a:uLnTx/>
                <a:uFillTx/>
                <a:latin typeface="Trebuchet MS" charset="0"/>
                <a:ea typeface="Trebuchet MS" charset="0"/>
                <a:cs typeface="Trebuchet MS" charset="0"/>
              </a:rPr>
              <a:t>Om </a:t>
            </a:r>
            <a:r>
              <a:rPr lang="nl-NL" sz="2000" dirty="0">
                <a:latin typeface="Trebuchet MS" charset="0"/>
                <a:ea typeface="Trebuchet MS" charset="0"/>
                <a:cs typeface="Trebuchet MS" charset="0"/>
              </a:rPr>
              <a:t>08.00</a:t>
            </a:r>
            <a:r>
              <a:rPr kumimoji="0" lang="nl-NL" sz="2000" b="0" i="0" u="none" strike="noStrike" kern="1200" cap="none" spc="0" normalizeH="0" baseline="0" noProof="0" dirty="0">
                <a:ln>
                  <a:noFill/>
                </a:ln>
                <a:effectLst/>
                <a:uLnTx/>
                <a:uFillTx/>
                <a:latin typeface="Trebuchet MS" charset="0"/>
                <a:ea typeface="Trebuchet MS" charset="0"/>
                <a:cs typeface="Trebuchet MS" charset="0"/>
              </a:rPr>
              <a:t> verzamelen op Schiphol Airport</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nl-NL" sz="2000" b="0" i="0" u="none" strike="noStrike" kern="1200" cap="none" spc="0" normalizeH="0" baseline="0" noProof="0" dirty="0">
                <a:ln>
                  <a:noFill/>
                </a:ln>
                <a:effectLst/>
                <a:uLnTx/>
                <a:uFillTx/>
                <a:latin typeface="Trebuchet MS" charset="0"/>
                <a:ea typeface="Trebuchet MS" charset="0"/>
                <a:cs typeface="Trebuchet MS" charset="0"/>
              </a:rPr>
              <a:t>10.15 vlucht Amsterdam – Heathrow (KLM)</a:t>
            </a:r>
            <a:endParaRPr lang="nl-NL" sz="2000" dirty="0">
              <a:latin typeface="Trebuchet MS" charset="0"/>
              <a:ea typeface="Trebuchet MS" charset="0"/>
              <a:cs typeface="Trebuchet MS"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nl-NL" sz="2000" dirty="0">
                <a:latin typeface="Trebuchet MS" charset="0"/>
                <a:ea typeface="Trebuchet MS" charset="0"/>
                <a:cs typeface="Trebuchet MS" charset="0"/>
              </a:rPr>
              <a:t>10.45 aankomst Londen Heathrow</a:t>
            </a: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lang="nl-NL" sz="2000" dirty="0">
              <a:latin typeface="Trebuchet MS" charset="0"/>
              <a:ea typeface="Trebuchet MS" charset="0"/>
              <a:cs typeface="Trebuchet MS" charset="0"/>
            </a:endParaRPr>
          </a:p>
          <a:p>
            <a:pPr marR="0" lvl="0" algn="l" defTabSz="914400" rtl="0" eaLnBrk="1" fontAlgn="auto" latinLnBrk="0" hangingPunct="1">
              <a:lnSpc>
                <a:spcPct val="100000"/>
              </a:lnSpc>
              <a:spcBef>
                <a:spcPts val="0"/>
              </a:spcBef>
              <a:spcAft>
                <a:spcPts val="0"/>
              </a:spcAft>
              <a:buClrTx/>
              <a:buSzTx/>
              <a:tabLst/>
              <a:defRPr/>
            </a:pPr>
            <a:r>
              <a:rPr lang="nl-NL" sz="2000" b="1" dirty="0">
                <a:latin typeface="Trebuchet MS" charset="0"/>
                <a:ea typeface="Trebuchet MS" charset="0"/>
                <a:cs typeface="Trebuchet MS" charset="0"/>
              </a:rPr>
              <a:t>Middag- en avondprogramma</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nl-NL" sz="2000" dirty="0">
                <a:latin typeface="Trebuchet MS" charset="0"/>
                <a:ea typeface="Trebuchet MS" charset="0"/>
                <a:cs typeface="Trebuchet MS" charset="0"/>
              </a:rPr>
              <a:t>Bezoek aan warmteproject </a:t>
            </a:r>
            <a:r>
              <a:rPr lang="nl-NL" sz="2000" dirty="0">
                <a:latin typeface="Trebuchet MS" charset="0"/>
                <a:ea typeface="Trebuchet MS" charset="0"/>
                <a:cs typeface="Trebuchet MS" charset="0"/>
                <a:hlinkClick r:id="rId4"/>
              </a:rPr>
              <a:t>Brent Cross,</a:t>
            </a:r>
            <a:r>
              <a:rPr lang="nl-NL" sz="2000" dirty="0">
                <a:latin typeface="Trebuchet MS" charset="0"/>
                <a:ea typeface="Trebuchet MS" charset="0"/>
                <a:cs typeface="Trebuchet MS" charset="0"/>
              </a:rPr>
              <a:t> </a:t>
            </a:r>
          </a:p>
          <a:p>
            <a:pPr marR="0" lvl="0" algn="l" defTabSz="914400" rtl="0" eaLnBrk="1" fontAlgn="auto" latinLnBrk="0" hangingPunct="1">
              <a:lnSpc>
                <a:spcPct val="100000"/>
              </a:lnSpc>
              <a:spcBef>
                <a:spcPts val="0"/>
              </a:spcBef>
              <a:spcAft>
                <a:spcPts val="0"/>
              </a:spcAft>
              <a:buClrTx/>
              <a:buSzTx/>
              <a:tabLst/>
              <a:defRPr/>
            </a:pPr>
            <a:r>
              <a:rPr lang="nl-NL" sz="2000" dirty="0">
                <a:latin typeface="Trebuchet MS" charset="0"/>
                <a:ea typeface="Trebuchet MS" charset="0"/>
                <a:cs typeface="Trebuchet MS" charset="0"/>
              </a:rPr>
              <a:t>    georganiseerd door </a:t>
            </a:r>
            <a:r>
              <a:rPr lang="nl-NL" sz="2000" dirty="0">
                <a:latin typeface="Trebuchet MS" charset="0"/>
                <a:ea typeface="Trebuchet MS" charset="0"/>
                <a:cs typeface="Trebuchet MS" charset="0"/>
                <a:hlinkClick r:id="rId4"/>
              </a:rPr>
              <a:t>Vattenfall</a:t>
            </a:r>
            <a:endParaRPr lang="nl-NL" sz="2000" dirty="0">
              <a:latin typeface="Trebuchet MS" charset="0"/>
              <a:ea typeface="Trebuchet MS" charset="0"/>
              <a:cs typeface="Trebuchet MS" charset="0"/>
            </a:endParaRPr>
          </a:p>
          <a:p>
            <a:pPr marR="0" lvl="0" algn="l" defTabSz="914400" rtl="0" eaLnBrk="1" fontAlgn="auto" latinLnBrk="0" hangingPunct="1">
              <a:lnSpc>
                <a:spcPct val="100000"/>
              </a:lnSpc>
              <a:spcBef>
                <a:spcPts val="0"/>
              </a:spcBef>
              <a:spcAft>
                <a:spcPts val="0"/>
              </a:spcAft>
              <a:buClrTx/>
              <a:buSzTx/>
              <a:tabLst/>
              <a:defRPr/>
            </a:pPr>
            <a:r>
              <a:rPr lang="nl-NL" sz="2000" dirty="0">
                <a:latin typeface="Trebuchet MS" charset="0"/>
                <a:ea typeface="Trebuchet MS" charset="0"/>
                <a:cs typeface="Trebuchet MS" charset="0"/>
              </a:rPr>
              <a:t>-   Check-in The </a:t>
            </a:r>
            <a:r>
              <a:rPr lang="nl-NL" sz="2000" dirty="0" err="1">
                <a:latin typeface="Trebuchet MS" charset="0"/>
                <a:ea typeface="Trebuchet MS" charset="0"/>
                <a:cs typeface="Trebuchet MS" charset="0"/>
              </a:rPr>
              <a:t>Tower</a:t>
            </a:r>
            <a:r>
              <a:rPr lang="nl-NL" sz="2000" dirty="0">
                <a:latin typeface="Trebuchet MS" charset="0"/>
                <a:ea typeface="Trebuchet MS" charset="0"/>
                <a:cs typeface="Trebuchet MS" charset="0"/>
              </a:rPr>
              <a:t> Hotel </a:t>
            </a:r>
          </a:p>
          <a:p>
            <a:pPr marR="0" lvl="0" algn="l" defTabSz="914400" rtl="0" eaLnBrk="1" fontAlgn="auto" latinLnBrk="0" hangingPunct="1">
              <a:lnSpc>
                <a:spcPct val="100000"/>
              </a:lnSpc>
              <a:spcBef>
                <a:spcPts val="0"/>
              </a:spcBef>
              <a:spcAft>
                <a:spcPts val="0"/>
              </a:spcAft>
              <a:buClrTx/>
              <a:buSzTx/>
              <a:tabLst/>
              <a:defRPr/>
            </a:pPr>
            <a:r>
              <a:rPr lang="nl-NL" sz="2000" dirty="0">
                <a:latin typeface="Trebuchet MS" charset="0"/>
                <a:ea typeface="Trebuchet MS" charset="0"/>
                <a:cs typeface="Trebuchet MS" charset="0"/>
              </a:rPr>
              <a:t>-   Diner</a:t>
            </a: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nl-NL" sz="2400" b="0" i="0" u="none" strike="noStrike" kern="1200" cap="none" spc="0" normalizeH="0" baseline="0" noProof="0" dirty="0">
              <a:ln>
                <a:noFill/>
              </a:ln>
              <a:effectLst/>
              <a:uLnTx/>
              <a:uFillTx/>
              <a:latin typeface="Trebuchet MS" charset="0"/>
              <a:ea typeface="Trebuchet MS" charset="0"/>
              <a:cs typeface="Trebuchet MS" charset="0"/>
            </a:endParaRPr>
          </a:p>
        </p:txBody>
      </p:sp>
      <p:sp>
        <p:nvSpPr>
          <p:cNvPr id="6" name="Tekstvak 5">
            <a:extLst>
              <a:ext uri="{FF2B5EF4-FFF2-40B4-BE49-F238E27FC236}">
                <a16:creationId xmlns:a16="http://schemas.microsoft.com/office/drawing/2014/main" id="{F5F0794E-2944-44B0-AB24-9EF9C3020C7D}"/>
              </a:ext>
            </a:extLst>
          </p:cNvPr>
          <p:cNvSpPr txBox="1"/>
          <p:nvPr/>
        </p:nvSpPr>
        <p:spPr>
          <a:xfrm>
            <a:off x="9551773" y="247135"/>
            <a:ext cx="1499128" cy="523220"/>
          </a:xfrm>
          <a:prstGeom prst="rect">
            <a:avLst/>
          </a:prstGeom>
          <a:noFill/>
        </p:spPr>
        <p:txBody>
          <a:bodyPr wrap="none" rtlCol="0">
            <a:spAutoFit/>
          </a:bodyPr>
          <a:lstStyle/>
          <a:p>
            <a:pPr>
              <a:defRPr/>
            </a:pPr>
            <a:r>
              <a:rPr lang="nl-NL" sz="1400" b="1" dirty="0">
                <a:solidFill>
                  <a:srgbClr val="00B0F0"/>
                </a:solidFill>
                <a:latin typeface="Trebuchet MS" charset="0"/>
                <a:ea typeface="Trebuchet MS" charset="0"/>
                <a:cs typeface="Trebuchet MS" charset="0"/>
              </a:rPr>
              <a:t>S</a:t>
            </a:r>
            <a:r>
              <a:rPr kumimoji="0" lang="nl-NL" sz="1400" b="1" i="0" u="none" strike="noStrike" kern="1200" cap="none" spc="0" normalizeH="0" baseline="0" noProof="0" dirty="0" err="1">
                <a:ln>
                  <a:noFill/>
                </a:ln>
                <a:solidFill>
                  <a:srgbClr val="00B0F0"/>
                </a:solidFill>
                <a:effectLst/>
                <a:uLnTx/>
                <a:uFillTx/>
                <a:latin typeface="Trebuchet MS" charset="0"/>
                <a:ea typeface="Trebuchet MS" charset="0"/>
                <a:cs typeface="Trebuchet MS" charset="0"/>
              </a:rPr>
              <a:t>tudiereis</a:t>
            </a:r>
            <a:r>
              <a:rPr kumimoji="0" lang="nl-NL" sz="1400" b="1" i="0" u="none" strike="noStrike" kern="1200" cap="none" spc="0" normalizeH="0" baseline="0" noProof="0" dirty="0">
                <a:ln>
                  <a:noFill/>
                </a:ln>
                <a:solidFill>
                  <a:srgbClr val="00B0F0"/>
                </a:solidFill>
                <a:effectLst/>
                <a:uLnTx/>
                <a:uFillTx/>
                <a:latin typeface="Trebuchet MS" charset="0"/>
                <a:ea typeface="Trebuchet MS" charset="0"/>
                <a:cs typeface="Trebuchet MS" charset="0"/>
              </a:rPr>
              <a:t> 2024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dirty="0">
              <a:ln>
                <a:noFill/>
              </a:ln>
              <a:solidFill>
                <a:srgbClr val="00B0F0"/>
              </a:solidFill>
              <a:effectLst/>
              <a:uLnTx/>
              <a:uFillTx/>
              <a:latin typeface="Trebuchet MS" charset="0"/>
              <a:ea typeface="Trebuchet MS" charset="0"/>
              <a:cs typeface="Trebuchet MS" charset="0"/>
            </a:endParaRPr>
          </a:p>
        </p:txBody>
      </p:sp>
      <p:sp>
        <p:nvSpPr>
          <p:cNvPr id="12" name="Rechthoek 11">
            <a:extLst>
              <a:ext uri="{FF2B5EF4-FFF2-40B4-BE49-F238E27FC236}">
                <a16:creationId xmlns:a16="http://schemas.microsoft.com/office/drawing/2014/main" id="{B2D340CA-0645-4B3A-85A3-19D3ABE4C34C}"/>
              </a:ext>
            </a:extLst>
          </p:cNvPr>
          <p:cNvSpPr/>
          <p:nvPr/>
        </p:nvSpPr>
        <p:spPr>
          <a:xfrm>
            <a:off x="8741664" y="1026095"/>
            <a:ext cx="3428217" cy="3744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i="0" u="none" strike="noStrike" kern="1200" cap="none" spc="0" normalizeH="0" baseline="0" noProof="0" dirty="0">
                <a:ln>
                  <a:noFill/>
                </a:ln>
                <a:solidFill>
                  <a:schemeClr val="bg1"/>
                </a:solidFill>
                <a:effectLst/>
                <a:uLnTx/>
                <a:uFillTx/>
                <a:latin typeface="Trebuchet MS" charset="0"/>
                <a:ea typeface="Trebuchet MS" charset="0"/>
                <a:cs typeface="Trebuchet MS" charset="0"/>
              </a:rPr>
              <a:t>Westin Grand Berlin Hotel</a:t>
            </a:r>
          </a:p>
        </p:txBody>
      </p:sp>
      <p:pic>
        <p:nvPicPr>
          <p:cNvPr id="2050" name="Picture 2">
            <a:extLst>
              <a:ext uri="{FF2B5EF4-FFF2-40B4-BE49-F238E27FC236}">
                <a16:creationId xmlns:a16="http://schemas.microsoft.com/office/drawing/2014/main" id="{A132CE7C-0174-AAD5-7DA3-E139514B1E9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p:blipFill>
        <p:spPr bwMode="auto">
          <a:xfrm>
            <a:off x="8741664" y="1213333"/>
            <a:ext cx="2791582" cy="2385273"/>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75C9CDD3-EFEF-4CBF-D1B4-6644BAD4E673}"/>
              </a:ext>
            </a:extLst>
          </p:cNvPr>
          <p:cNvSpPr txBox="1"/>
          <p:nvPr/>
        </p:nvSpPr>
        <p:spPr>
          <a:xfrm>
            <a:off x="8794171" y="3214525"/>
            <a:ext cx="1489510" cy="369332"/>
          </a:xfrm>
          <a:prstGeom prst="rect">
            <a:avLst/>
          </a:prstGeom>
          <a:noFill/>
        </p:spPr>
        <p:txBody>
          <a:bodyPr wrap="none" rtlCol="0">
            <a:spAutoFit/>
          </a:bodyPr>
          <a:lstStyle/>
          <a:p>
            <a:r>
              <a:rPr lang="nl-NL" b="1" dirty="0">
                <a:solidFill>
                  <a:schemeClr val="bg1"/>
                </a:solidFill>
                <a:latin typeface="Trebuchet MS" panose="020B0603020202020204" pitchFamily="34" charset="0"/>
              </a:rPr>
              <a:t>Brent Cross </a:t>
            </a:r>
          </a:p>
        </p:txBody>
      </p:sp>
      <p:pic>
        <p:nvPicPr>
          <p:cNvPr id="4" name="Afbeelding 3" descr="Afbeelding met meubels, koffietafel, Keuken- en eettafel, interieurontwerp&#10;&#10;Automatisch gegenereerde beschrijving">
            <a:extLst>
              <a:ext uri="{FF2B5EF4-FFF2-40B4-BE49-F238E27FC236}">
                <a16:creationId xmlns:a16="http://schemas.microsoft.com/office/drawing/2014/main" id="{B7078B9F-4F0A-74EB-1E4B-6E9F637618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41664" y="4137011"/>
            <a:ext cx="2791582" cy="2245342"/>
          </a:xfrm>
          <a:prstGeom prst="rect">
            <a:avLst/>
          </a:prstGeom>
        </p:spPr>
      </p:pic>
      <p:sp>
        <p:nvSpPr>
          <p:cNvPr id="5" name="Titel 1">
            <a:extLst>
              <a:ext uri="{FF2B5EF4-FFF2-40B4-BE49-F238E27FC236}">
                <a16:creationId xmlns:a16="http://schemas.microsoft.com/office/drawing/2014/main" id="{627B0CD5-3BB8-B5A9-8C15-F382296F8CD2}"/>
              </a:ext>
            </a:extLst>
          </p:cNvPr>
          <p:cNvSpPr txBox="1">
            <a:spLocks/>
          </p:cNvSpPr>
          <p:nvPr/>
        </p:nvSpPr>
        <p:spPr>
          <a:xfrm>
            <a:off x="3429343" y="0"/>
            <a:ext cx="644370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800" dirty="0">
                <a:latin typeface="Trebuchet MS" charset="0"/>
                <a:ea typeface="Trebuchet MS" charset="0"/>
                <a:cs typeface="Trebuchet MS" charset="0"/>
              </a:rPr>
              <a:t>Het programma, dag 1</a:t>
            </a:r>
          </a:p>
        </p:txBody>
      </p:sp>
      <p:sp>
        <p:nvSpPr>
          <p:cNvPr id="2" name="Tekstvak 1">
            <a:extLst>
              <a:ext uri="{FF2B5EF4-FFF2-40B4-BE49-F238E27FC236}">
                <a16:creationId xmlns:a16="http://schemas.microsoft.com/office/drawing/2014/main" id="{B794D3ED-B9F2-04AF-BCA3-4B3D75072A2C}"/>
              </a:ext>
            </a:extLst>
          </p:cNvPr>
          <p:cNvSpPr txBox="1"/>
          <p:nvPr/>
        </p:nvSpPr>
        <p:spPr>
          <a:xfrm>
            <a:off x="8794171" y="6013021"/>
            <a:ext cx="1962140" cy="369332"/>
          </a:xfrm>
          <a:prstGeom prst="rect">
            <a:avLst/>
          </a:prstGeom>
          <a:noFill/>
        </p:spPr>
        <p:txBody>
          <a:bodyPr wrap="none" rtlCol="0">
            <a:spAutoFit/>
          </a:bodyPr>
          <a:lstStyle/>
          <a:p>
            <a:r>
              <a:rPr lang="nl-NL" b="1" dirty="0">
                <a:solidFill>
                  <a:schemeClr val="bg1"/>
                </a:solidFill>
                <a:latin typeface="Trebuchet MS" panose="020B0603020202020204" pitchFamily="34" charset="0"/>
              </a:rPr>
              <a:t>The </a:t>
            </a:r>
            <a:r>
              <a:rPr lang="nl-NL" b="1" dirty="0" err="1">
                <a:solidFill>
                  <a:schemeClr val="bg1"/>
                </a:solidFill>
                <a:latin typeface="Trebuchet MS" panose="020B0603020202020204" pitchFamily="34" charset="0"/>
              </a:rPr>
              <a:t>Tower</a:t>
            </a:r>
            <a:r>
              <a:rPr lang="nl-NL" b="1" dirty="0">
                <a:solidFill>
                  <a:schemeClr val="bg1"/>
                </a:solidFill>
                <a:latin typeface="Trebuchet MS" panose="020B0603020202020204" pitchFamily="34" charset="0"/>
              </a:rPr>
              <a:t> Hotel</a:t>
            </a:r>
          </a:p>
        </p:txBody>
      </p:sp>
    </p:spTree>
    <p:extLst>
      <p:ext uri="{BB962C8B-B14F-4D97-AF65-F5344CB8AC3E}">
        <p14:creationId xmlns:p14="http://schemas.microsoft.com/office/powerpoint/2010/main" val="20750641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4C8C4413-64D6-4F27-A251-7507EFC77D77}"/>
              </a:ext>
            </a:extLst>
          </p:cNvPr>
          <p:cNvSpPr/>
          <p:nvPr/>
        </p:nvSpPr>
        <p:spPr>
          <a:xfrm>
            <a:off x="559896" y="1454275"/>
            <a:ext cx="6931150" cy="427809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effectLst/>
                <a:uLnTx/>
                <a:uFillTx/>
                <a:latin typeface="Trebuchet MS" charset="0"/>
                <a:ea typeface="Trebuchet MS" charset="0"/>
                <a:cs typeface="Trebuchet MS" charset="0"/>
              </a:rPr>
              <a:t>Donderdag 3 oktober 2024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b="1" i="0" u="none" strike="noStrike" kern="1200" cap="none" spc="0" normalizeH="0" baseline="0" noProof="0" dirty="0">
              <a:ln>
                <a:noFill/>
              </a:ln>
              <a:effectLst/>
              <a:uLnTx/>
              <a:uFillTx/>
              <a:latin typeface="Trebuchet MS" charset="0"/>
              <a:ea typeface="Trebuchet MS" charset="0"/>
              <a:cs typeface="Trebuchet MS" charset="0"/>
            </a:endParaRPr>
          </a:p>
          <a:p>
            <a:pPr marL="342900" indent="-342900">
              <a:buFontTx/>
              <a:buChar char="-"/>
              <a:defRPr/>
            </a:pPr>
            <a:r>
              <a:rPr lang="nl-NL" sz="2000" dirty="0">
                <a:latin typeface="Trebuchet MS" charset="0"/>
                <a:ea typeface="Trebuchet MS" charset="0"/>
                <a:cs typeface="Trebuchet MS" charset="0"/>
              </a:rPr>
              <a:t>Na het ontbijt vertrekken we per touringcar naar het warmteproject de </a:t>
            </a:r>
            <a:r>
              <a:rPr lang="nl-NL" sz="2000" dirty="0" err="1">
                <a:latin typeface="Trebuchet MS" charset="0"/>
                <a:ea typeface="Trebuchet MS" charset="0"/>
                <a:cs typeface="Trebuchet MS" charset="0"/>
                <a:hlinkClick r:id="rId4"/>
              </a:rPr>
              <a:t>Citigen</a:t>
            </a:r>
            <a:r>
              <a:rPr lang="nl-NL" sz="2000" dirty="0">
                <a:latin typeface="Trebuchet MS" charset="0"/>
                <a:ea typeface="Trebuchet MS" charset="0"/>
                <a:cs typeface="Trebuchet MS" charset="0"/>
              </a:rPr>
              <a:t>, georganiseerd door E.ON</a:t>
            </a:r>
          </a:p>
          <a:p>
            <a:pPr marL="342900" indent="-342900">
              <a:buFontTx/>
              <a:buChar char="-"/>
              <a:defRPr/>
            </a:pPr>
            <a:r>
              <a:rPr kumimoji="0" lang="nl-NL" sz="2000" b="0" i="0" u="none" strike="noStrike" kern="1200" cap="none" spc="0" normalizeH="0" baseline="0" noProof="0" dirty="0">
                <a:ln>
                  <a:noFill/>
                </a:ln>
                <a:effectLst/>
                <a:uLnTx/>
                <a:uFillTx/>
                <a:latin typeface="Trebuchet MS" charset="0"/>
                <a:ea typeface="Trebuchet MS" charset="0"/>
                <a:cs typeface="Trebuchet MS" charset="0"/>
              </a:rPr>
              <a:t>Op</a:t>
            </a:r>
            <a:r>
              <a:rPr kumimoji="0" lang="nl-NL" sz="2000" b="0" i="0" u="none" strike="noStrike" kern="1200" cap="none" spc="0" normalizeH="0" noProof="0" dirty="0">
                <a:ln>
                  <a:noFill/>
                </a:ln>
                <a:effectLst/>
                <a:uLnTx/>
                <a:uFillTx/>
                <a:latin typeface="Trebuchet MS" charset="0"/>
                <a:ea typeface="Trebuchet MS" charset="0"/>
                <a:cs typeface="Trebuchet MS" charset="0"/>
              </a:rPr>
              <a:t> deze locatie hebben we naast een bezichtiging van het project ook </a:t>
            </a:r>
            <a:r>
              <a:rPr kumimoji="0" lang="nl-NL" sz="2000" b="0" i="0" u="none" strike="noStrike" kern="1200" cap="none" spc="0" normalizeH="0" baseline="0" noProof="0" dirty="0">
                <a:ln>
                  <a:noFill/>
                </a:ln>
                <a:effectLst/>
                <a:uLnTx/>
                <a:uFillTx/>
                <a:latin typeface="Trebuchet MS" charset="0"/>
                <a:ea typeface="Trebuchet MS" charset="0"/>
                <a:cs typeface="Trebuchet MS" charset="0"/>
              </a:rPr>
              <a:t>presentaties van </a:t>
            </a:r>
            <a:r>
              <a:rPr lang="nl-NL" sz="2000" dirty="0">
                <a:latin typeface="Trebuchet MS" charset="0"/>
                <a:ea typeface="Trebuchet MS" charset="0"/>
                <a:cs typeface="Trebuchet MS" charset="0"/>
              </a:rPr>
              <a:t>o.a. E.ON en de Britse overheid </a:t>
            </a:r>
            <a:r>
              <a:rPr kumimoji="0" lang="nl-NL" sz="2000" b="0" i="0" u="none" strike="noStrike" kern="1200" cap="none" spc="0" normalizeH="0" baseline="0" noProof="0" dirty="0">
                <a:ln>
                  <a:noFill/>
                </a:ln>
                <a:effectLst/>
                <a:uLnTx/>
                <a:uFillTx/>
                <a:latin typeface="Trebuchet MS" charset="0"/>
                <a:ea typeface="Trebuchet MS" charset="0"/>
                <a:cs typeface="Trebuchet MS" charset="0"/>
              </a:rPr>
              <a:t>waarin zij hun duurzaamheidsvisie en lopende projecten </a:t>
            </a:r>
            <a:r>
              <a:rPr lang="nl-NL" sz="2000" dirty="0">
                <a:latin typeface="Trebuchet MS" charset="0"/>
                <a:ea typeface="Trebuchet MS" charset="0"/>
                <a:cs typeface="Trebuchet MS" charset="0"/>
              </a:rPr>
              <a:t>met ons delen</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nl-NL" sz="2000" dirty="0">
                <a:latin typeface="Trebuchet MS" charset="0"/>
                <a:ea typeface="Trebuchet MS" charset="0"/>
                <a:cs typeface="Trebuchet MS" charset="0"/>
              </a:rPr>
              <a:t>We sluiten af met een interactieve paneldiscussie</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nl-NL" sz="2000" dirty="0">
                <a:latin typeface="Trebuchet MS" charset="0"/>
                <a:ea typeface="Trebuchet MS" charset="0"/>
                <a:cs typeface="Trebuchet MS" charset="0"/>
              </a:rPr>
              <a:t>Na een korte tussenstop in het hotel doen wij een </a:t>
            </a:r>
            <a:r>
              <a:rPr lang="nl-NL" sz="2000" dirty="0" err="1">
                <a:latin typeface="Trebuchet MS" charset="0"/>
                <a:ea typeface="Trebuchet MS" charset="0"/>
                <a:cs typeface="Trebuchet MS" charset="0"/>
              </a:rPr>
              <a:t>pubtour</a:t>
            </a:r>
            <a:r>
              <a:rPr lang="nl-NL" sz="2000" dirty="0">
                <a:latin typeface="Trebuchet MS" charset="0"/>
                <a:ea typeface="Trebuchet MS" charset="0"/>
                <a:cs typeface="Trebuchet MS" charset="0"/>
              </a:rPr>
              <a:t>, onder begeleiding van een gids</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nl-NL" sz="2000" dirty="0">
                <a:latin typeface="Trebuchet MS" charset="0"/>
                <a:ea typeface="Trebuchet MS" charset="0"/>
                <a:cs typeface="Trebuchet MS" charset="0"/>
              </a:rPr>
              <a:t>Diner in de stad</a:t>
            </a: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nl-NL" sz="2400" b="0" i="0" u="none" strike="noStrike" kern="1200" cap="none" spc="0" normalizeH="0" baseline="0" noProof="0" dirty="0">
              <a:ln>
                <a:noFill/>
              </a:ln>
              <a:effectLst/>
              <a:uLnTx/>
              <a:uFillTx/>
              <a:latin typeface="Trebuchet MS" charset="0"/>
              <a:ea typeface="Trebuchet MS" charset="0"/>
              <a:cs typeface="Trebuchet MS" charset="0"/>
            </a:endParaRPr>
          </a:p>
        </p:txBody>
      </p:sp>
      <p:sp>
        <p:nvSpPr>
          <p:cNvPr id="7" name="Tekstvak 6">
            <a:extLst>
              <a:ext uri="{FF2B5EF4-FFF2-40B4-BE49-F238E27FC236}">
                <a16:creationId xmlns:a16="http://schemas.microsoft.com/office/drawing/2014/main" id="{2BE97953-DFB5-431B-AA9D-4A7597CB58F5}"/>
              </a:ext>
            </a:extLst>
          </p:cNvPr>
          <p:cNvSpPr txBox="1"/>
          <p:nvPr/>
        </p:nvSpPr>
        <p:spPr>
          <a:xfrm>
            <a:off x="9551773" y="247135"/>
            <a:ext cx="1499128" cy="523220"/>
          </a:xfrm>
          <a:prstGeom prst="rect">
            <a:avLst/>
          </a:prstGeom>
          <a:noFill/>
        </p:spPr>
        <p:txBody>
          <a:bodyPr wrap="none" rtlCol="0">
            <a:spAutoFit/>
          </a:bodyPr>
          <a:lstStyle/>
          <a:p>
            <a:pPr>
              <a:defRPr/>
            </a:pPr>
            <a:r>
              <a:rPr lang="nl-NL" sz="1400" b="1" dirty="0">
                <a:solidFill>
                  <a:srgbClr val="00B0F0"/>
                </a:solidFill>
                <a:latin typeface="Trebuchet MS" charset="0"/>
                <a:ea typeface="Trebuchet MS" charset="0"/>
                <a:cs typeface="Trebuchet MS" charset="0"/>
              </a:rPr>
              <a:t>S</a:t>
            </a:r>
            <a:r>
              <a:rPr kumimoji="0" lang="nl-NL" sz="1400" b="1" i="0" u="none" strike="noStrike" kern="1200" cap="none" spc="0" normalizeH="0" baseline="0" noProof="0" dirty="0" err="1">
                <a:ln>
                  <a:noFill/>
                </a:ln>
                <a:solidFill>
                  <a:srgbClr val="00B0F0"/>
                </a:solidFill>
                <a:effectLst/>
                <a:uLnTx/>
                <a:uFillTx/>
                <a:latin typeface="Trebuchet MS" charset="0"/>
                <a:ea typeface="Trebuchet MS" charset="0"/>
                <a:cs typeface="Trebuchet MS" charset="0"/>
              </a:rPr>
              <a:t>tudiereis</a:t>
            </a:r>
            <a:r>
              <a:rPr kumimoji="0" lang="nl-NL" sz="1400" b="1" i="0" u="none" strike="noStrike" kern="1200" cap="none" spc="0" normalizeH="0" baseline="0" noProof="0" dirty="0">
                <a:ln>
                  <a:noFill/>
                </a:ln>
                <a:solidFill>
                  <a:srgbClr val="00B0F0"/>
                </a:solidFill>
                <a:effectLst/>
                <a:uLnTx/>
                <a:uFillTx/>
                <a:latin typeface="Trebuchet MS" charset="0"/>
                <a:ea typeface="Trebuchet MS" charset="0"/>
                <a:cs typeface="Trebuchet MS" charset="0"/>
              </a:rPr>
              <a:t> 2024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dirty="0">
              <a:ln>
                <a:noFill/>
              </a:ln>
              <a:solidFill>
                <a:srgbClr val="00B0F0"/>
              </a:solidFill>
              <a:effectLst/>
              <a:uLnTx/>
              <a:uFillTx/>
              <a:latin typeface="Trebuchet MS" charset="0"/>
              <a:ea typeface="Trebuchet MS" charset="0"/>
              <a:cs typeface="Trebuchet MS" charset="0"/>
            </a:endParaRPr>
          </a:p>
        </p:txBody>
      </p:sp>
      <p:sp>
        <p:nvSpPr>
          <p:cNvPr id="9" name="Titel 1">
            <a:extLst>
              <a:ext uri="{FF2B5EF4-FFF2-40B4-BE49-F238E27FC236}">
                <a16:creationId xmlns:a16="http://schemas.microsoft.com/office/drawing/2014/main" id="{E239DD0A-F2E3-46C4-871D-6D1A3469C9D7}"/>
              </a:ext>
            </a:extLst>
          </p:cNvPr>
          <p:cNvSpPr txBox="1">
            <a:spLocks/>
          </p:cNvSpPr>
          <p:nvPr/>
        </p:nvSpPr>
        <p:spPr>
          <a:xfrm>
            <a:off x="3429343" y="0"/>
            <a:ext cx="644370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800" dirty="0">
                <a:latin typeface="Trebuchet MS" charset="0"/>
                <a:ea typeface="Trebuchet MS" charset="0"/>
                <a:cs typeface="Trebuchet MS" charset="0"/>
              </a:rPr>
              <a:t>Het programma, dag 2</a:t>
            </a:r>
          </a:p>
        </p:txBody>
      </p:sp>
      <p:pic>
        <p:nvPicPr>
          <p:cNvPr id="2" name="Picture 2">
            <a:extLst>
              <a:ext uri="{FF2B5EF4-FFF2-40B4-BE49-F238E27FC236}">
                <a16:creationId xmlns:a16="http://schemas.microsoft.com/office/drawing/2014/main" id="{1470AE48-FEDB-D395-3130-C1EC95A53F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7975866" y="1360490"/>
            <a:ext cx="4216133" cy="236044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5C43F48C-993F-A56D-8466-9DB585C8D4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7975866" y="4164249"/>
            <a:ext cx="4207155" cy="2336274"/>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D2A1241D-F35A-FE1B-1CF1-2AF92C2E1F9F}"/>
              </a:ext>
            </a:extLst>
          </p:cNvPr>
          <p:cNvSpPr txBox="1"/>
          <p:nvPr/>
        </p:nvSpPr>
        <p:spPr>
          <a:xfrm>
            <a:off x="7991572" y="3308558"/>
            <a:ext cx="939681" cy="369332"/>
          </a:xfrm>
          <a:prstGeom prst="rect">
            <a:avLst/>
          </a:prstGeom>
          <a:noFill/>
        </p:spPr>
        <p:txBody>
          <a:bodyPr wrap="none" rtlCol="0">
            <a:spAutoFit/>
          </a:bodyPr>
          <a:lstStyle/>
          <a:p>
            <a:r>
              <a:rPr lang="nl-NL" b="1" dirty="0" err="1">
                <a:solidFill>
                  <a:schemeClr val="bg1"/>
                </a:solidFill>
                <a:latin typeface="Trebuchet MS" panose="020B0603020202020204" pitchFamily="34" charset="0"/>
              </a:rPr>
              <a:t>Citigen</a:t>
            </a:r>
            <a:endParaRPr lang="nl-NL" b="1" dirty="0">
              <a:solidFill>
                <a:schemeClr val="bg1"/>
              </a:solidFill>
              <a:latin typeface="Trebuchet MS" panose="020B0603020202020204" pitchFamily="34" charset="0"/>
            </a:endParaRPr>
          </a:p>
        </p:txBody>
      </p:sp>
      <p:sp>
        <p:nvSpPr>
          <p:cNvPr id="5" name="Tekstvak 4">
            <a:extLst>
              <a:ext uri="{FF2B5EF4-FFF2-40B4-BE49-F238E27FC236}">
                <a16:creationId xmlns:a16="http://schemas.microsoft.com/office/drawing/2014/main" id="{A27C4930-6210-456E-6BDC-855A71E6E8D8}"/>
              </a:ext>
            </a:extLst>
          </p:cNvPr>
          <p:cNvSpPr txBox="1"/>
          <p:nvPr/>
        </p:nvSpPr>
        <p:spPr>
          <a:xfrm>
            <a:off x="7989459" y="6147244"/>
            <a:ext cx="2962734" cy="369332"/>
          </a:xfrm>
          <a:prstGeom prst="rect">
            <a:avLst/>
          </a:prstGeom>
          <a:noFill/>
        </p:spPr>
        <p:txBody>
          <a:bodyPr wrap="none" rtlCol="0">
            <a:spAutoFit/>
          </a:bodyPr>
          <a:lstStyle/>
          <a:p>
            <a:r>
              <a:rPr lang="nl-NL" b="1" dirty="0" err="1">
                <a:solidFill>
                  <a:schemeClr val="bg1"/>
                </a:solidFill>
                <a:latin typeface="Trebuchet MS" panose="020B0603020202020204" pitchFamily="34" charset="0"/>
              </a:rPr>
              <a:t>Greater</a:t>
            </a:r>
            <a:r>
              <a:rPr lang="nl-NL" b="1" dirty="0">
                <a:solidFill>
                  <a:schemeClr val="bg1"/>
                </a:solidFill>
                <a:latin typeface="Trebuchet MS" panose="020B0603020202020204" pitchFamily="34" charset="0"/>
              </a:rPr>
              <a:t> London </a:t>
            </a:r>
            <a:r>
              <a:rPr lang="nl-NL" b="1" dirty="0" err="1">
                <a:solidFill>
                  <a:schemeClr val="bg1"/>
                </a:solidFill>
                <a:latin typeface="Trebuchet MS" panose="020B0603020202020204" pitchFamily="34" charset="0"/>
              </a:rPr>
              <a:t>Authority</a:t>
            </a:r>
            <a:endParaRPr lang="nl-NL" b="1"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876779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4C8C4413-64D6-4F27-A251-7507EFC77D77}"/>
              </a:ext>
            </a:extLst>
          </p:cNvPr>
          <p:cNvSpPr/>
          <p:nvPr/>
        </p:nvSpPr>
        <p:spPr>
          <a:xfrm>
            <a:off x="607638" y="1864824"/>
            <a:ext cx="6794423" cy="33547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effectLst/>
                <a:uLnTx/>
                <a:uFillTx/>
                <a:latin typeface="Trebuchet MS" charset="0"/>
                <a:ea typeface="Trebuchet MS" charset="0"/>
                <a:cs typeface="Trebuchet MS" charset="0"/>
              </a:rPr>
              <a:t>Vrijdag 4 oktober 2023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b="1" i="0" u="none" strike="noStrike" kern="1200" cap="none" spc="0" normalizeH="0" baseline="0" noProof="0" dirty="0">
              <a:ln>
                <a:noFill/>
              </a:ln>
              <a:effectLst/>
              <a:uLnTx/>
              <a:uFillTx/>
              <a:latin typeface="Trebuchet MS" charset="0"/>
              <a:ea typeface="Trebuchet MS" charset="0"/>
              <a:cs typeface="Trebuchet MS"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nl-NL" sz="2000" b="0" i="0" u="none" strike="noStrike" kern="1200" cap="none" spc="0" normalizeH="0" baseline="0" noProof="0" dirty="0">
                <a:ln>
                  <a:noFill/>
                </a:ln>
                <a:effectLst/>
                <a:uLnTx/>
                <a:uFillTx/>
                <a:latin typeface="Trebuchet MS" charset="0"/>
                <a:ea typeface="Trebuchet MS" charset="0"/>
                <a:cs typeface="Trebuchet MS" charset="0"/>
              </a:rPr>
              <a:t>07.30 uur ontbijt en uitchecken hotel</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nl-NL" sz="2000" b="0" i="0" u="none" strike="noStrike" kern="1200" cap="none" spc="0" normalizeH="0" baseline="0" noProof="0" dirty="0">
                <a:ln>
                  <a:noFill/>
                </a:ln>
                <a:effectLst/>
                <a:uLnTx/>
                <a:uFillTx/>
                <a:latin typeface="Trebuchet MS" charset="0"/>
                <a:ea typeface="Trebuchet MS" charset="0"/>
                <a:cs typeface="Trebuchet MS" charset="0"/>
              </a:rPr>
              <a:t>Het ochtendprogramma wordt op dit moment nog nader besproken en ingevuld </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nl-NL" sz="2000" dirty="0">
                <a:latin typeface="Trebuchet MS" charset="0"/>
                <a:ea typeface="Trebuchet MS" charset="0"/>
                <a:cs typeface="Trebuchet MS" charset="0"/>
              </a:rPr>
              <a:t>Rond de klok van 12.00 uur starten wij de reis terug naar Heathrow Airport</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nl-NL" sz="2000" dirty="0">
                <a:latin typeface="Trebuchet MS" charset="0"/>
                <a:ea typeface="Trebuchet MS" charset="0"/>
                <a:cs typeface="Trebuchet MS" charset="0"/>
              </a:rPr>
              <a:t>Vlucht Londen – AMS, verwachte aankomsttijd rond 17.00 uur</a:t>
            </a: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nl-NL" sz="2400" b="0" i="0" u="none" strike="noStrike" kern="1200" cap="none" spc="0" normalizeH="0" baseline="0" noProof="0" dirty="0">
              <a:ln>
                <a:noFill/>
              </a:ln>
              <a:effectLst/>
              <a:uLnTx/>
              <a:uFillTx/>
              <a:latin typeface="Trebuchet MS" charset="0"/>
              <a:ea typeface="Trebuchet MS" charset="0"/>
              <a:cs typeface="Trebuchet MS" charset="0"/>
            </a:endParaRPr>
          </a:p>
        </p:txBody>
      </p:sp>
      <p:sp>
        <p:nvSpPr>
          <p:cNvPr id="7" name="Tekstvak 6">
            <a:extLst>
              <a:ext uri="{FF2B5EF4-FFF2-40B4-BE49-F238E27FC236}">
                <a16:creationId xmlns:a16="http://schemas.microsoft.com/office/drawing/2014/main" id="{A8488E92-34CD-4208-9FC8-D749CB8B87D8}"/>
              </a:ext>
            </a:extLst>
          </p:cNvPr>
          <p:cNvSpPr txBox="1"/>
          <p:nvPr/>
        </p:nvSpPr>
        <p:spPr>
          <a:xfrm>
            <a:off x="9551773" y="247135"/>
            <a:ext cx="149912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b="1" dirty="0">
                <a:solidFill>
                  <a:srgbClr val="00B0F0"/>
                </a:solidFill>
                <a:latin typeface="Trebuchet MS" charset="0"/>
                <a:ea typeface="Trebuchet MS" charset="0"/>
                <a:cs typeface="Trebuchet MS" charset="0"/>
              </a:rPr>
              <a:t>S</a:t>
            </a:r>
            <a:r>
              <a:rPr kumimoji="0" lang="nl-NL" sz="1400" b="1" i="0" u="none" strike="noStrike" kern="1200" cap="none" spc="0" normalizeH="0" baseline="0" noProof="0" dirty="0" err="1">
                <a:ln>
                  <a:noFill/>
                </a:ln>
                <a:solidFill>
                  <a:srgbClr val="00B0F0"/>
                </a:solidFill>
                <a:effectLst/>
                <a:uLnTx/>
                <a:uFillTx/>
                <a:latin typeface="Trebuchet MS" charset="0"/>
                <a:ea typeface="Trebuchet MS" charset="0"/>
                <a:cs typeface="Trebuchet MS" charset="0"/>
              </a:rPr>
              <a:t>tudiereis</a:t>
            </a:r>
            <a:r>
              <a:rPr kumimoji="0" lang="nl-NL" sz="1400" b="1" i="0" u="none" strike="noStrike" kern="1200" cap="none" spc="0" normalizeH="0" baseline="0" noProof="0" dirty="0">
                <a:ln>
                  <a:noFill/>
                </a:ln>
                <a:solidFill>
                  <a:srgbClr val="00B0F0"/>
                </a:solidFill>
                <a:effectLst/>
                <a:uLnTx/>
                <a:uFillTx/>
                <a:latin typeface="Trebuchet MS" charset="0"/>
                <a:ea typeface="Trebuchet MS" charset="0"/>
                <a:cs typeface="Trebuchet MS" charset="0"/>
              </a:rPr>
              <a:t> 2024</a:t>
            </a:r>
          </a:p>
        </p:txBody>
      </p:sp>
      <p:sp>
        <p:nvSpPr>
          <p:cNvPr id="9" name="Titel 1">
            <a:extLst>
              <a:ext uri="{FF2B5EF4-FFF2-40B4-BE49-F238E27FC236}">
                <a16:creationId xmlns:a16="http://schemas.microsoft.com/office/drawing/2014/main" id="{217AF988-9F48-4BC4-A83D-DC001CA9511C}"/>
              </a:ext>
            </a:extLst>
          </p:cNvPr>
          <p:cNvSpPr txBox="1">
            <a:spLocks/>
          </p:cNvSpPr>
          <p:nvPr/>
        </p:nvSpPr>
        <p:spPr>
          <a:xfrm>
            <a:off x="3429344" y="0"/>
            <a:ext cx="59341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800" dirty="0">
                <a:latin typeface="Trebuchet MS" charset="0"/>
                <a:ea typeface="Trebuchet MS" charset="0"/>
                <a:cs typeface="Trebuchet MS" charset="0"/>
              </a:rPr>
              <a:t>Het programma, dag 3</a:t>
            </a:r>
          </a:p>
        </p:txBody>
      </p:sp>
      <p:sp>
        <p:nvSpPr>
          <p:cNvPr id="2" name="Tekstvak 1">
            <a:extLst>
              <a:ext uri="{FF2B5EF4-FFF2-40B4-BE49-F238E27FC236}">
                <a16:creationId xmlns:a16="http://schemas.microsoft.com/office/drawing/2014/main" id="{DADC70C5-6CD3-8D98-F8C7-DFCFE547BCC8}"/>
              </a:ext>
            </a:extLst>
          </p:cNvPr>
          <p:cNvSpPr txBox="1"/>
          <p:nvPr/>
        </p:nvSpPr>
        <p:spPr>
          <a:xfrm>
            <a:off x="8472498" y="6190957"/>
            <a:ext cx="1253869" cy="369332"/>
          </a:xfrm>
          <a:prstGeom prst="rect">
            <a:avLst/>
          </a:prstGeom>
          <a:noFill/>
        </p:spPr>
        <p:txBody>
          <a:bodyPr wrap="none" rtlCol="0">
            <a:spAutoFit/>
          </a:bodyPr>
          <a:lstStyle/>
          <a:p>
            <a:r>
              <a:rPr lang="nl-NL" b="1" dirty="0">
                <a:solidFill>
                  <a:schemeClr val="bg1"/>
                </a:solidFill>
                <a:latin typeface="Trebuchet MS" panose="020B0603020202020204" pitchFamily="34" charset="0"/>
              </a:rPr>
              <a:t>Boortmalt</a:t>
            </a:r>
          </a:p>
        </p:txBody>
      </p:sp>
      <p:sp>
        <p:nvSpPr>
          <p:cNvPr id="3" name="Tekstvak 2">
            <a:extLst>
              <a:ext uri="{FF2B5EF4-FFF2-40B4-BE49-F238E27FC236}">
                <a16:creationId xmlns:a16="http://schemas.microsoft.com/office/drawing/2014/main" id="{594C35C9-8808-1B8A-66CC-2D4A5DDDB305}"/>
              </a:ext>
            </a:extLst>
          </p:cNvPr>
          <p:cNvSpPr txBox="1"/>
          <p:nvPr/>
        </p:nvSpPr>
        <p:spPr>
          <a:xfrm>
            <a:off x="8472498" y="3993876"/>
            <a:ext cx="2311915" cy="369332"/>
          </a:xfrm>
          <a:prstGeom prst="rect">
            <a:avLst/>
          </a:prstGeom>
          <a:noFill/>
        </p:spPr>
        <p:txBody>
          <a:bodyPr wrap="none" rtlCol="0">
            <a:spAutoFit/>
          </a:bodyPr>
          <a:lstStyle/>
          <a:p>
            <a:r>
              <a:rPr lang="nl-NL" b="1" dirty="0">
                <a:solidFill>
                  <a:schemeClr val="bg1"/>
                </a:solidFill>
                <a:latin typeface="Trebuchet MS" panose="020B0603020202020204" pitchFamily="34" charset="0"/>
              </a:rPr>
              <a:t>Eilandje Antwerpen</a:t>
            </a:r>
          </a:p>
        </p:txBody>
      </p:sp>
      <p:pic>
        <p:nvPicPr>
          <p:cNvPr id="5" name="Afbeelding 4" descr="Afbeelding met buitenshuis, horizon, stadslandschap, hemel&#10;&#10;Automatisch gegenereerde beschrijving">
            <a:extLst>
              <a:ext uri="{FF2B5EF4-FFF2-40B4-BE49-F238E27FC236}">
                <a16:creationId xmlns:a16="http://schemas.microsoft.com/office/drawing/2014/main" id="{9E923A91-1449-C095-EDA1-A135C8991D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7461" y="4110653"/>
            <a:ext cx="3867389" cy="2418735"/>
          </a:xfrm>
          <a:prstGeom prst="rect">
            <a:avLst/>
          </a:prstGeom>
        </p:spPr>
      </p:pic>
    </p:spTree>
    <p:extLst>
      <p:ext uri="{BB962C8B-B14F-4D97-AF65-F5344CB8AC3E}">
        <p14:creationId xmlns:p14="http://schemas.microsoft.com/office/powerpoint/2010/main" val="336299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6C0AB3-D273-4E50-9307-ADFDAAEF0B1D}"/>
              </a:ext>
            </a:extLst>
          </p:cNvPr>
          <p:cNvSpPr>
            <a:spLocks noGrp="1"/>
          </p:cNvSpPr>
          <p:nvPr>
            <p:ph type="title"/>
          </p:nvPr>
        </p:nvSpPr>
        <p:spPr>
          <a:xfrm>
            <a:off x="535301" y="974300"/>
            <a:ext cx="10515600" cy="1325563"/>
          </a:xfrm>
        </p:spPr>
        <p:txBody>
          <a:bodyPr>
            <a:normAutofit/>
          </a:bodyPr>
          <a:lstStyle/>
          <a:p>
            <a:r>
              <a:rPr lang="nl-NL" sz="3600" dirty="0">
                <a:latin typeface="Trebuchet MS" charset="0"/>
                <a:ea typeface="Trebuchet MS" charset="0"/>
                <a:cs typeface="Trebuchet MS" charset="0"/>
              </a:rPr>
              <a:t>Praktische informatie</a:t>
            </a:r>
          </a:p>
        </p:txBody>
      </p:sp>
      <p:sp>
        <p:nvSpPr>
          <p:cNvPr id="5" name="Tekstvak 4">
            <a:extLst>
              <a:ext uri="{FF2B5EF4-FFF2-40B4-BE49-F238E27FC236}">
                <a16:creationId xmlns:a16="http://schemas.microsoft.com/office/drawing/2014/main" id="{4C46047D-918B-471D-8DBF-4F2F87344E09}"/>
              </a:ext>
            </a:extLst>
          </p:cNvPr>
          <p:cNvSpPr txBox="1"/>
          <p:nvPr/>
        </p:nvSpPr>
        <p:spPr>
          <a:xfrm>
            <a:off x="9551773" y="247135"/>
            <a:ext cx="1499128" cy="523220"/>
          </a:xfrm>
          <a:prstGeom prst="rect">
            <a:avLst/>
          </a:prstGeom>
          <a:noFill/>
        </p:spPr>
        <p:txBody>
          <a:bodyPr wrap="none" rtlCol="0">
            <a:spAutoFit/>
          </a:bodyPr>
          <a:lstStyle/>
          <a:p>
            <a:pPr>
              <a:defRPr/>
            </a:pPr>
            <a:r>
              <a:rPr lang="nl-NL" sz="1400" b="1" dirty="0">
                <a:solidFill>
                  <a:srgbClr val="00B0F0"/>
                </a:solidFill>
                <a:latin typeface="Trebuchet MS" charset="0"/>
                <a:ea typeface="Trebuchet MS" charset="0"/>
                <a:cs typeface="Trebuchet MS" charset="0"/>
              </a:rPr>
              <a:t>S</a:t>
            </a:r>
            <a:r>
              <a:rPr kumimoji="0" lang="nl-NL" sz="1400" b="1" i="0" u="none" strike="noStrike" kern="1200" cap="none" spc="0" normalizeH="0" baseline="0" noProof="0" dirty="0" err="1">
                <a:ln>
                  <a:noFill/>
                </a:ln>
                <a:solidFill>
                  <a:srgbClr val="00B0F0"/>
                </a:solidFill>
                <a:effectLst/>
                <a:uLnTx/>
                <a:uFillTx/>
                <a:latin typeface="Trebuchet MS" charset="0"/>
                <a:ea typeface="Trebuchet MS" charset="0"/>
                <a:cs typeface="Trebuchet MS" charset="0"/>
              </a:rPr>
              <a:t>tudiereis</a:t>
            </a:r>
            <a:r>
              <a:rPr kumimoji="0" lang="nl-NL" sz="1400" b="1" i="0" u="none" strike="noStrike" kern="1200" cap="none" spc="0" normalizeH="0" baseline="0" noProof="0" dirty="0">
                <a:ln>
                  <a:noFill/>
                </a:ln>
                <a:solidFill>
                  <a:srgbClr val="00B0F0"/>
                </a:solidFill>
                <a:effectLst/>
                <a:uLnTx/>
                <a:uFillTx/>
                <a:latin typeface="Trebuchet MS" charset="0"/>
                <a:ea typeface="Trebuchet MS" charset="0"/>
                <a:cs typeface="Trebuchet MS" charset="0"/>
              </a:rPr>
              <a:t> 2024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dirty="0">
              <a:ln>
                <a:noFill/>
              </a:ln>
              <a:solidFill>
                <a:srgbClr val="00B0F0"/>
              </a:solidFill>
              <a:effectLst/>
              <a:highlight>
                <a:srgbClr val="FFFF00"/>
              </a:highlight>
              <a:uLnTx/>
              <a:uFillTx/>
              <a:latin typeface="Trebuchet MS" charset="0"/>
              <a:ea typeface="Trebuchet MS" charset="0"/>
              <a:cs typeface="Trebuchet MS" charset="0"/>
            </a:endParaRPr>
          </a:p>
        </p:txBody>
      </p:sp>
      <p:sp>
        <p:nvSpPr>
          <p:cNvPr id="6" name="Rechthoek 5">
            <a:extLst>
              <a:ext uri="{FF2B5EF4-FFF2-40B4-BE49-F238E27FC236}">
                <a16:creationId xmlns:a16="http://schemas.microsoft.com/office/drawing/2014/main" id="{DCA80610-22BB-4834-8175-DF1F93AF0FEB}"/>
              </a:ext>
            </a:extLst>
          </p:cNvPr>
          <p:cNvSpPr/>
          <p:nvPr/>
        </p:nvSpPr>
        <p:spPr>
          <a:xfrm>
            <a:off x="535301" y="2210574"/>
            <a:ext cx="11336216" cy="4955203"/>
          </a:xfrm>
          <a:prstGeom prst="rect">
            <a:avLst/>
          </a:prstGeom>
        </p:spPr>
        <p:txBody>
          <a:bodyPr wrap="square">
            <a:spAutoFit/>
          </a:bodyPr>
          <a:lstStyle/>
          <a:p>
            <a:r>
              <a:rPr lang="nl-NL" sz="2000" b="1" dirty="0">
                <a:latin typeface="Trebuchet MS" charset="0"/>
                <a:ea typeface="Trebuchet MS" charset="0"/>
                <a:cs typeface="Trebuchet MS" charset="0"/>
              </a:rPr>
              <a:t>Kosten: €</a:t>
            </a:r>
            <a:r>
              <a:rPr lang="nl-NL" sz="2000" dirty="0">
                <a:latin typeface="Trebuchet MS" charset="0"/>
                <a:ea typeface="Trebuchet MS" charset="0"/>
                <a:cs typeface="Trebuchet MS" charset="0"/>
              </a:rPr>
              <a:t> </a:t>
            </a:r>
            <a:r>
              <a:rPr lang="nl-NL" sz="2000" b="1" dirty="0">
                <a:latin typeface="Trebuchet MS" charset="0"/>
                <a:ea typeface="Trebuchet MS" charset="0"/>
                <a:cs typeface="Trebuchet MS" charset="0"/>
              </a:rPr>
              <a:t>1.850 (vrijgesteld van BTW)</a:t>
            </a:r>
            <a:r>
              <a:rPr lang="nl-NL" sz="2000" dirty="0">
                <a:latin typeface="Trebuchet MS" charset="0"/>
                <a:ea typeface="Trebuchet MS" charset="0"/>
                <a:cs typeface="Trebuchet MS" charset="0"/>
              </a:rPr>
              <a:t> </a:t>
            </a:r>
          </a:p>
          <a:p>
            <a:r>
              <a:rPr lang="nl-NL" sz="2000" dirty="0">
                <a:latin typeface="Trebuchet MS" charset="0"/>
                <a:ea typeface="Trebuchet MS" charset="0"/>
                <a:cs typeface="Trebuchet MS" charset="0"/>
              </a:rPr>
              <a:t>(de Studiereis is exclusief voor deelnemers van Stichting Warmtenetwerk)</a:t>
            </a:r>
          </a:p>
          <a:p>
            <a:endParaRPr lang="nl-NL" sz="2000" b="1" dirty="0">
              <a:latin typeface="Trebuchet MS" charset="0"/>
              <a:ea typeface="Trebuchet MS" charset="0"/>
              <a:cs typeface="Trebuchet MS" charset="0"/>
            </a:endParaRPr>
          </a:p>
          <a:p>
            <a:r>
              <a:rPr lang="nl-NL" sz="2000" b="1" dirty="0">
                <a:latin typeface="Trebuchet MS" charset="0"/>
                <a:ea typeface="Trebuchet MS" charset="0"/>
                <a:cs typeface="Trebuchet MS" charset="0"/>
              </a:rPr>
              <a:t>Inbegrepen: </a:t>
            </a:r>
            <a:r>
              <a:rPr lang="nl-NL" sz="2000" dirty="0">
                <a:latin typeface="Trebuchet MS" charset="0"/>
                <a:ea typeface="Trebuchet MS" charset="0"/>
                <a:cs typeface="Trebuchet MS" charset="0"/>
              </a:rPr>
              <a:t>Reis van en naar Londen (vanaf Schiphol), overnachtingen, ontbijt, lunches, diners, transport door Londen en toegangsbewijzen. </a:t>
            </a:r>
          </a:p>
          <a:p>
            <a:endParaRPr lang="nl-NL" sz="2000" dirty="0">
              <a:latin typeface="Trebuchet MS" charset="0"/>
              <a:ea typeface="Trebuchet MS" charset="0"/>
              <a:cs typeface="Trebuchet MS" charset="0"/>
            </a:endParaRPr>
          </a:p>
          <a:p>
            <a:r>
              <a:rPr lang="nl-NL" sz="2000" b="1" dirty="0">
                <a:latin typeface="Trebuchet MS" charset="0"/>
                <a:ea typeface="Trebuchet MS" charset="0"/>
                <a:cs typeface="Trebuchet MS" charset="0"/>
              </a:rPr>
              <a:t>Niet inbegrepen: </a:t>
            </a:r>
            <a:r>
              <a:rPr lang="nl-NL" sz="2000" dirty="0">
                <a:latin typeface="Trebuchet MS" charset="0"/>
                <a:ea typeface="Trebuchet MS" charset="0"/>
                <a:cs typeface="Trebuchet MS" charset="0"/>
              </a:rPr>
              <a:t>Vervoer naar en van Schiphol. Eten en drinken buiten de hiervoor gereserveerde momenten zijn voor eigen rekening.</a:t>
            </a:r>
          </a:p>
          <a:p>
            <a:endParaRPr lang="nl-NL" sz="2000" b="1" dirty="0">
              <a:latin typeface="Trebuchet MS" charset="0"/>
              <a:ea typeface="Trebuchet MS" charset="0"/>
              <a:cs typeface="Trebuchet MS" charset="0"/>
            </a:endParaRPr>
          </a:p>
          <a:p>
            <a:r>
              <a:rPr lang="nl-NL" sz="2000" b="1" dirty="0">
                <a:latin typeface="Trebuchet MS" charset="0"/>
                <a:ea typeface="Trebuchet MS" charset="0"/>
                <a:cs typeface="Trebuchet MS" charset="0"/>
              </a:rPr>
              <a:t>Inschrijven: </a:t>
            </a:r>
            <a:r>
              <a:rPr lang="nl-NL" sz="2000" dirty="0">
                <a:latin typeface="Trebuchet MS" charset="0"/>
                <a:ea typeface="Trebuchet MS" charset="0"/>
                <a:cs typeface="Trebuchet MS" charset="0"/>
              </a:rPr>
              <a:t>U kunt vanaf 18 juni </a:t>
            </a:r>
            <a:r>
              <a:rPr lang="nl-NL" sz="2000" b="1" dirty="0">
                <a:solidFill>
                  <a:srgbClr val="FF0000"/>
                </a:solidFill>
                <a:latin typeface="Trebuchet MS" charset="0"/>
                <a:ea typeface="Trebuchet MS" charset="0"/>
                <a:cs typeface="Trebuchet MS" charset="0"/>
              </a:rPr>
              <a:t>tot 12 juli </a:t>
            </a:r>
            <a:r>
              <a:rPr lang="nl-NL" sz="2000" dirty="0">
                <a:latin typeface="Trebuchet MS" charset="0"/>
                <a:ea typeface="Trebuchet MS" charset="0"/>
                <a:cs typeface="Trebuchet MS" charset="0"/>
              </a:rPr>
              <a:t>inschrijven op deze reis via </a:t>
            </a:r>
            <a:r>
              <a:rPr lang="nl-NL" sz="2000" dirty="0">
                <a:latin typeface="Trebuchet MS" charset="0"/>
                <a:ea typeface="Trebuchet MS" charset="0"/>
                <a:cs typeface="Trebuchet MS" charset="0"/>
                <a:hlinkClick r:id="rId4"/>
              </a:rPr>
              <a:t>deze link</a:t>
            </a:r>
            <a:r>
              <a:rPr lang="nl-NL" sz="2000" dirty="0">
                <a:latin typeface="Trebuchet MS" charset="0"/>
                <a:ea typeface="Trebuchet MS" charset="0"/>
                <a:cs typeface="Trebuchet MS" charset="0"/>
              </a:rPr>
              <a:t>. Maar let op: er kunnen maximaal 50 mensen mee. We gaan uit van de volgorde van binnenkomst, maar we streven ook naar een evenwichtige vertegenwoordiging over de verschillende groepen deelnemers. </a:t>
            </a:r>
            <a:r>
              <a:rPr lang="nl-NL" sz="2000" b="1" dirty="0">
                <a:solidFill>
                  <a:srgbClr val="FF0000"/>
                </a:solidFill>
                <a:latin typeface="Trebuchet MS" charset="0"/>
                <a:ea typeface="Trebuchet MS" charset="0"/>
                <a:cs typeface="Trebuchet MS" charset="0"/>
              </a:rPr>
              <a:t>Inschrijving is pas definitief na betaling van de factuur.</a:t>
            </a:r>
          </a:p>
          <a:p>
            <a:endParaRPr lang="nl-NL" sz="1600" dirty="0">
              <a:latin typeface="Trebuchet MS" charset="0"/>
              <a:ea typeface="Trebuchet MS" charset="0"/>
              <a:cs typeface="Trebuchet MS" charset="0"/>
            </a:endParaRPr>
          </a:p>
          <a:p>
            <a:endParaRPr lang="nl-NL" sz="1600" b="1" dirty="0">
              <a:latin typeface="Trebuchet MS" charset="0"/>
              <a:ea typeface="Trebuchet MS" charset="0"/>
              <a:cs typeface="Trebuchet MS" charset="0"/>
            </a:endParaRPr>
          </a:p>
          <a:p>
            <a:endParaRPr lang="nl-NL" sz="2400" dirty="0">
              <a:latin typeface="Trebuchet MS" charset="0"/>
              <a:ea typeface="Trebuchet MS" charset="0"/>
              <a:cs typeface="Trebuchet MS" charset="0"/>
            </a:endParaRPr>
          </a:p>
        </p:txBody>
      </p:sp>
    </p:spTree>
    <p:extLst>
      <p:ext uri="{BB962C8B-B14F-4D97-AF65-F5344CB8AC3E}">
        <p14:creationId xmlns:p14="http://schemas.microsoft.com/office/powerpoint/2010/main" val="37414669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6C0AB3-D273-4E50-9307-ADFDAAEF0B1D}"/>
              </a:ext>
            </a:extLst>
          </p:cNvPr>
          <p:cNvSpPr>
            <a:spLocks noGrp="1"/>
          </p:cNvSpPr>
          <p:nvPr>
            <p:ph type="title"/>
          </p:nvPr>
        </p:nvSpPr>
        <p:spPr>
          <a:xfrm>
            <a:off x="631368" y="1139204"/>
            <a:ext cx="3957984" cy="1325563"/>
          </a:xfrm>
        </p:spPr>
        <p:txBody>
          <a:bodyPr>
            <a:normAutofit/>
          </a:bodyPr>
          <a:lstStyle/>
          <a:p>
            <a:r>
              <a:rPr lang="nl-NL" sz="3600" dirty="0">
                <a:latin typeface="Trebuchet MS" charset="0"/>
                <a:ea typeface="Trebuchet MS" charset="0"/>
                <a:cs typeface="Trebuchet MS" charset="0"/>
              </a:rPr>
              <a:t>Voorwaarden (1)</a:t>
            </a:r>
          </a:p>
        </p:txBody>
      </p:sp>
      <p:sp>
        <p:nvSpPr>
          <p:cNvPr id="5" name="Tekstvak 4">
            <a:extLst>
              <a:ext uri="{FF2B5EF4-FFF2-40B4-BE49-F238E27FC236}">
                <a16:creationId xmlns:a16="http://schemas.microsoft.com/office/drawing/2014/main" id="{4C46047D-918B-471D-8DBF-4F2F87344E09}"/>
              </a:ext>
            </a:extLst>
          </p:cNvPr>
          <p:cNvSpPr txBox="1"/>
          <p:nvPr/>
        </p:nvSpPr>
        <p:spPr>
          <a:xfrm>
            <a:off x="9551773" y="247135"/>
            <a:ext cx="149912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00B0F0"/>
                </a:solidFill>
                <a:effectLst/>
                <a:uLnTx/>
                <a:uFillTx/>
                <a:latin typeface="Trebuchet MS" charset="0"/>
                <a:ea typeface="Trebuchet MS" charset="0"/>
                <a:cs typeface="Trebuchet MS" charset="0"/>
              </a:rPr>
              <a:t>S</a:t>
            </a:r>
            <a:r>
              <a:rPr kumimoji="0" lang="nl-NL" sz="1400" b="1" i="0" u="none" strike="noStrike" kern="1200" cap="none" spc="0" normalizeH="0" baseline="0" noProof="0" dirty="0" err="1">
                <a:ln>
                  <a:noFill/>
                </a:ln>
                <a:solidFill>
                  <a:srgbClr val="00B0F0"/>
                </a:solidFill>
                <a:effectLst/>
                <a:uLnTx/>
                <a:uFillTx/>
                <a:latin typeface="Trebuchet MS" charset="0"/>
                <a:ea typeface="Trebuchet MS" charset="0"/>
                <a:cs typeface="Trebuchet MS" charset="0"/>
              </a:rPr>
              <a:t>tudiereis</a:t>
            </a:r>
            <a:r>
              <a:rPr kumimoji="0" lang="nl-NL" sz="1400" b="1" i="0" u="none" strike="noStrike" kern="1200" cap="none" spc="0" normalizeH="0" baseline="0" noProof="0" dirty="0">
                <a:ln>
                  <a:noFill/>
                </a:ln>
                <a:solidFill>
                  <a:srgbClr val="00B0F0"/>
                </a:solidFill>
                <a:effectLst/>
                <a:uLnTx/>
                <a:uFillTx/>
                <a:latin typeface="Trebuchet MS" charset="0"/>
                <a:ea typeface="Trebuchet MS" charset="0"/>
                <a:cs typeface="Trebuchet MS" charset="0"/>
              </a:rPr>
              <a:t> 2024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dirty="0">
              <a:ln>
                <a:noFill/>
              </a:ln>
              <a:solidFill>
                <a:srgbClr val="00B0F0"/>
              </a:solidFill>
              <a:effectLst/>
              <a:highlight>
                <a:srgbClr val="FFFF00"/>
              </a:highlight>
              <a:uLnTx/>
              <a:uFillTx/>
              <a:latin typeface="Trebuchet MS" charset="0"/>
              <a:ea typeface="Trebuchet MS" charset="0"/>
              <a:cs typeface="Trebuchet MS" charset="0"/>
            </a:endParaRPr>
          </a:p>
        </p:txBody>
      </p:sp>
      <p:sp>
        <p:nvSpPr>
          <p:cNvPr id="6" name="Rechthoek 5">
            <a:extLst>
              <a:ext uri="{FF2B5EF4-FFF2-40B4-BE49-F238E27FC236}">
                <a16:creationId xmlns:a16="http://schemas.microsoft.com/office/drawing/2014/main" id="{DCA80610-22BB-4834-8175-DF1F93AF0FEB}"/>
              </a:ext>
            </a:extLst>
          </p:cNvPr>
          <p:cNvSpPr/>
          <p:nvPr/>
        </p:nvSpPr>
        <p:spPr>
          <a:xfrm>
            <a:off x="631368" y="2334831"/>
            <a:ext cx="9669969" cy="34778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Trebuchet MS" charset="0"/>
                <a:ea typeface="Trebuchet MS" charset="0"/>
                <a:cs typeface="Trebuchet MS" charset="0"/>
              </a:rPr>
              <a:t>Voor aanmelden geldt: als wij uw aanmelding ontvangen, sturen wij u een voorlopige ontvangstbevestiging. Op</a:t>
            </a:r>
            <a:r>
              <a:rPr kumimoji="0" lang="nl-NL" sz="2000" b="0" i="0" u="none" strike="noStrike" kern="1200" cap="none" spc="0" normalizeH="0" noProof="0" dirty="0">
                <a:ln>
                  <a:noFill/>
                </a:ln>
                <a:solidFill>
                  <a:prstClr val="black"/>
                </a:solidFill>
                <a:effectLst/>
                <a:uLnTx/>
                <a:uFillTx/>
                <a:latin typeface="Trebuchet MS" charset="0"/>
                <a:ea typeface="Trebuchet MS" charset="0"/>
                <a:cs typeface="Trebuchet MS" charset="0"/>
              </a:rPr>
              <a:t> </a:t>
            </a:r>
            <a:r>
              <a:rPr lang="nl-NL" sz="2000" dirty="0">
                <a:solidFill>
                  <a:prstClr val="black"/>
                </a:solidFill>
                <a:latin typeface="Trebuchet MS" charset="0"/>
                <a:ea typeface="Trebuchet MS" charset="0"/>
                <a:cs typeface="Trebuchet MS" charset="0"/>
              </a:rPr>
              <a:t>22 juli</a:t>
            </a:r>
            <a:r>
              <a:rPr kumimoji="0" lang="nl-NL" sz="2000" b="0" i="0" u="none" strike="noStrike" kern="1200" cap="none" spc="0" normalizeH="0" noProof="0" dirty="0">
                <a:ln>
                  <a:noFill/>
                </a:ln>
                <a:solidFill>
                  <a:prstClr val="black"/>
                </a:solidFill>
                <a:effectLst/>
                <a:uLnTx/>
                <a:uFillTx/>
                <a:latin typeface="Trebuchet MS" charset="0"/>
                <a:ea typeface="Trebuchet MS" charset="0"/>
                <a:cs typeface="Trebuchet MS" charset="0"/>
              </a:rPr>
              <a:t> </a:t>
            </a:r>
            <a:r>
              <a:rPr lang="nl-NL" sz="2000" dirty="0">
                <a:solidFill>
                  <a:prstClr val="black"/>
                </a:solidFill>
                <a:latin typeface="Trebuchet MS" charset="0"/>
                <a:ea typeface="Trebuchet MS" charset="0"/>
                <a:cs typeface="Trebuchet MS" charset="0"/>
              </a:rPr>
              <a:t>o</a:t>
            </a:r>
            <a:r>
              <a:rPr kumimoji="0" lang="nl-NL" sz="2000" b="0" i="0" u="none" strike="noStrike" kern="1200" cap="none" spc="0" normalizeH="0" noProof="0" dirty="0" err="1">
                <a:ln>
                  <a:noFill/>
                </a:ln>
                <a:solidFill>
                  <a:prstClr val="black"/>
                </a:solidFill>
                <a:effectLst/>
                <a:uLnTx/>
                <a:uFillTx/>
                <a:latin typeface="Trebuchet MS" charset="0"/>
                <a:ea typeface="Trebuchet MS" charset="0"/>
                <a:cs typeface="Trebuchet MS" charset="0"/>
              </a:rPr>
              <a:t>ntvangt</a:t>
            </a:r>
            <a:r>
              <a:rPr kumimoji="0" lang="nl-NL" sz="2000" b="0" i="0" u="none" strike="noStrike" kern="1200" cap="none" spc="0" normalizeH="0" noProof="0" dirty="0">
                <a:ln>
                  <a:noFill/>
                </a:ln>
                <a:solidFill>
                  <a:prstClr val="black"/>
                </a:solidFill>
                <a:effectLst/>
                <a:uLnTx/>
                <a:uFillTx/>
                <a:latin typeface="Trebuchet MS" charset="0"/>
                <a:ea typeface="Trebuchet MS" charset="0"/>
                <a:cs typeface="Trebuchet MS" charset="0"/>
              </a:rPr>
              <a:t> u van ons bericht of u op de voorlopige deelnemerslijst of wachtlijst staat. </a:t>
            </a:r>
            <a:r>
              <a:rPr kumimoji="0" lang="nl-NL" sz="2000" b="0" i="0" u="none" strike="noStrike" kern="1200" cap="none" spc="0" normalizeH="0" baseline="0" noProof="0" dirty="0">
                <a:ln>
                  <a:noFill/>
                </a:ln>
                <a:solidFill>
                  <a:prstClr val="black"/>
                </a:solidFill>
                <a:effectLst/>
                <a:uLnTx/>
                <a:uFillTx/>
                <a:latin typeface="Trebuchet MS" charset="0"/>
                <a:ea typeface="Trebuchet MS" charset="0"/>
                <a:cs typeface="Trebuchet MS" charset="0"/>
              </a:rPr>
              <a:t>Uw deelname wordt uiterlijk 15 augustus definitief bevestigd. Er is plaats voor maximaal 50 deelnemers. We gaan in principe uit van de volgorde van binnenkomst, maar we streven ook naar een evenwichtige vertegenwoordiging over de verschillende groepen deelnemers.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2000" dirty="0">
              <a:solidFill>
                <a:prstClr val="black"/>
              </a:solidFill>
              <a:latin typeface="Trebuchet MS" charset="0"/>
              <a:ea typeface="Trebuchet MS" charset="0"/>
              <a:cs typeface="Trebuchet MS" charset="0"/>
            </a:endParaRPr>
          </a:p>
          <a:p>
            <a:pPr>
              <a:defRPr/>
            </a:pPr>
            <a:r>
              <a:rPr lang="nl-NL" sz="2000" dirty="0">
                <a:solidFill>
                  <a:prstClr val="black"/>
                </a:solidFill>
                <a:latin typeface="Trebuchet MS" charset="0"/>
              </a:rPr>
              <a:t>De reis is altijd erg populair en wij doen ons best het gezelschap zo divers als mogelijk te maken zodat er veel kennis deling kan plaatsvinden. Om deze reden laten wij in principe maximaal 2 deelnemers per organisatie toe tot de studiereis.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Trebuchet MS" charset="0"/>
              <a:ea typeface="Trebuchet MS" charset="0"/>
              <a:cs typeface="Trebuchet MS" charset="0"/>
            </a:endParaRPr>
          </a:p>
        </p:txBody>
      </p:sp>
    </p:spTree>
    <p:extLst>
      <p:ext uri="{BB962C8B-B14F-4D97-AF65-F5344CB8AC3E}">
        <p14:creationId xmlns:p14="http://schemas.microsoft.com/office/powerpoint/2010/main" val="1355900524"/>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7CDCE40B7C44A4EBD8C90379C3995E0" ma:contentTypeVersion="16" ma:contentTypeDescription="Een nieuw document maken." ma:contentTypeScope="" ma:versionID="779571b130a3f9a6852ab8d2746415e6">
  <xsd:schema xmlns:xsd="http://www.w3.org/2001/XMLSchema" xmlns:xs="http://www.w3.org/2001/XMLSchema" xmlns:p="http://schemas.microsoft.com/office/2006/metadata/properties" xmlns:ns2="3d7f282e-ce83-465a-8bdb-92dd043b9499" xmlns:ns3="fc63e09b-4a25-45db-8629-9d429e079993" targetNamespace="http://schemas.microsoft.com/office/2006/metadata/properties" ma:root="true" ma:fieldsID="6bad88c6740b68d4ac2f36eec24195a9" ns2:_="" ns3:_="">
    <xsd:import namespace="3d7f282e-ce83-465a-8bdb-92dd043b9499"/>
    <xsd:import namespace="fc63e09b-4a25-45db-8629-9d429e07999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7f282e-ce83-465a-8bdb-92dd043b94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71ab9d42-6759-4a8e-ad00-60f99c33d93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c63e09b-4a25-45db-8629-9d429e079993"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47c31cc2-a13e-40e5-af22-7768e2c1b58e}" ma:internalName="TaxCatchAll" ma:showField="CatchAllData" ma:web="fc63e09b-4a25-45db-8629-9d429e07999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d7f282e-ce83-465a-8bdb-92dd043b9499">
      <Terms xmlns="http://schemas.microsoft.com/office/infopath/2007/PartnerControls"/>
    </lcf76f155ced4ddcb4097134ff3c332f>
    <TaxCatchAll xmlns="fc63e09b-4a25-45db-8629-9d429e079993" xsi:nil="true"/>
  </documentManagement>
</p:properties>
</file>

<file path=customXml/itemProps1.xml><?xml version="1.0" encoding="utf-8"?>
<ds:datastoreItem xmlns:ds="http://schemas.openxmlformats.org/officeDocument/2006/customXml" ds:itemID="{C33D4EDA-5303-454B-B763-B402D659D973}">
  <ds:schemaRefs>
    <ds:schemaRef ds:uri="http://schemas.microsoft.com/sharepoint/v3/contenttype/forms"/>
  </ds:schemaRefs>
</ds:datastoreItem>
</file>

<file path=customXml/itemProps2.xml><?xml version="1.0" encoding="utf-8"?>
<ds:datastoreItem xmlns:ds="http://schemas.openxmlformats.org/officeDocument/2006/customXml" ds:itemID="{80BAE204-CF65-4EA9-B256-954AEB8172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7f282e-ce83-465a-8bdb-92dd043b9499"/>
    <ds:schemaRef ds:uri="fc63e09b-4a25-45db-8629-9d429e0799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B1BE909-03C2-47B3-A666-53B0B168D152}">
  <ds:schemaRefs>
    <ds:schemaRef ds:uri="http://purl.org/dc/terms/"/>
    <ds:schemaRef ds:uri="http://schemas.openxmlformats.org/package/2006/metadata/core-properties"/>
    <ds:schemaRef ds:uri="7ac5adc3-7fe6-49de-8fe7-5f7230e11480"/>
    <ds:schemaRef ds:uri="http://schemas.microsoft.com/office/2006/documentManagement/types"/>
    <ds:schemaRef ds:uri="http://schemas.microsoft.com/office/infopath/2007/PartnerControls"/>
    <ds:schemaRef ds:uri="http://purl.org/dc/elements/1.1/"/>
    <ds:schemaRef ds:uri="http://schemas.microsoft.com/office/2006/metadata/properties"/>
    <ds:schemaRef ds:uri="19d14f5d-ccc5-4f58-9cfa-f9dea98e945c"/>
    <ds:schemaRef ds:uri="http://www.w3.org/XML/1998/namespace"/>
    <ds:schemaRef ds:uri="http://purl.org/dc/dcmitype/"/>
    <ds:schemaRef ds:uri="3d7f282e-ce83-465a-8bdb-92dd043b9499"/>
    <ds:schemaRef ds:uri="fc63e09b-4a25-45db-8629-9d429e079993"/>
  </ds:schemaRefs>
</ds:datastoreItem>
</file>

<file path=docProps/app.xml><?xml version="1.0" encoding="utf-8"?>
<Properties xmlns="http://schemas.openxmlformats.org/officeDocument/2006/extended-properties" xmlns:vt="http://schemas.openxmlformats.org/officeDocument/2006/docPropsVTypes">
  <TotalTime>7224</TotalTime>
  <Words>1062</Words>
  <Application>Microsoft Office PowerPoint</Application>
  <PresentationFormat>Breedbeeld</PresentationFormat>
  <Paragraphs>102</Paragraphs>
  <Slides>11</Slides>
  <Notes>10</Notes>
  <HiddenSlides>0</HiddenSlides>
  <MMClips>0</MMClips>
  <ScaleCrop>false</ScaleCrop>
  <HeadingPairs>
    <vt:vector size="6" baseType="variant">
      <vt:variant>
        <vt:lpstr>Gebruikte lettertypen</vt:lpstr>
      </vt:variant>
      <vt:variant>
        <vt:i4>5</vt:i4>
      </vt:variant>
      <vt:variant>
        <vt:lpstr>Thema</vt:lpstr>
      </vt:variant>
      <vt:variant>
        <vt:i4>2</vt:i4>
      </vt:variant>
      <vt:variant>
        <vt:lpstr>Diatitels</vt:lpstr>
      </vt:variant>
      <vt:variant>
        <vt:i4>11</vt:i4>
      </vt:variant>
    </vt:vector>
  </HeadingPairs>
  <TitlesOfParts>
    <vt:vector size="18" baseType="lpstr">
      <vt:lpstr>Arial</vt:lpstr>
      <vt:lpstr>Calibri</vt:lpstr>
      <vt:lpstr>Calibri Light</vt:lpstr>
      <vt:lpstr>Symbol</vt:lpstr>
      <vt:lpstr>Trebuchet MS</vt:lpstr>
      <vt:lpstr>Kantoorthema</vt:lpstr>
      <vt:lpstr>1_Kantoorthema</vt:lpstr>
      <vt:lpstr>Studiereis  Stichting Warmtenetwerk naar Londen  2, 3 en 4 oktober 2024  </vt:lpstr>
      <vt:lpstr>Warmtenetwerk studiereizen</vt:lpstr>
      <vt:lpstr>Studiereis 2024</vt:lpstr>
      <vt:lpstr>Programma studiereis 2024</vt:lpstr>
      <vt:lpstr>PowerPoint-presentatie</vt:lpstr>
      <vt:lpstr>PowerPoint-presentatie</vt:lpstr>
      <vt:lpstr>PowerPoint-presentatie</vt:lpstr>
      <vt:lpstr>Praktische informatie</vt:lpstr>
      <vt:lpstr>Voorwaarden (1)</vt:lpstr>
      <vt:lpstr>Voorwaarden (2)</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Studiereis Finland</dc:title>
  <dc:creator>Wim Mans</dc:creator>
  <cp:lastModifiedBy>Sandy Hoogendijk</cp:lastModifiedBy>
  <cp:revision>90</cp:revision>
  <cp:lastPrinted>2019-07-09T12:58:26Z</cp:lastPrinted>
  <dcterms:created xsi:type="dcterms:W3CDTF">2018-03-20T11:00:28Z</dcterms:created>
  <dcterms:modified xsi:type="dcterms:W3CDTF">2024-06-19T05:50:36Z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0x01010037CDCE40B7C44A4EBD8C90379C3995E0</vt:lpwstr>
  </property>
  <property fmtid="{D5CDD505-2E9C-101B-9397-08002B2CF9AE}" pid="3" name="MediaServiceImageTags">
    <vt:lpwstr/>
  </property>
</Properties>
</file>